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8547" y="441870"/>
            <a:ext cx="10058400" cy="171897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+mn-lt"/>
              </a:rPr>
              <a:t>Как организовать на приходе помощь бездомным? </a:t>
            </a:r>
            <a:br>
              <a:rPr lang="ru-RU" sz="4400" b="1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8547" y="2160848"/>
            <a:ext cx="4630189" cy="242066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+mn-lt"/>
              </a:rPr>
              <a:t>На примере добровольческого движения «Пельмешки на Плешке»</a:t>
            </a:r>
            <a:endParaRPr lang="ru-RU" sz="2800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931" y="1072990"/>
            <a:ext cx="3938016" cy="542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2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5352288" cy="4634314"/>
          </a:xfrm>
        </p:spPr>
        <p:txBody>
          <a:bodyPr/>
          <a:lstStyle/>
          <a:p>
            <a:r>
              <a:rPr lang="ru-RU" dirty="0" smtClean="0"/>
              <a:t>Добровольцы собираются каждую неделю в храме св. </a:t>
            </a:r>
            <a:r>
              <a:rPr lang="ru-RU" dirty="0" err="1" smtClean="0"/>
              <a:t>мц</a:t>
            </a:r>
            <a:r>
              <a:rPr lang="ru-RU" dirty="0" smtClean="0"/>
              <a:t>. </a:t>
            </a:r>
            <a:r>
              <a:rPr lang="ru-RU" dirty="0" err="1" smtClean="0"/>
              <a:t>Татианы</a:t>
            </a:r>
            <a:r>
              <a:rPr lang="ru-RU" dirty="0" smtClean="0"/>
              <a:t> при МГУ. </a:t>
            </a:r>
          </a:p>
          <a:p>
            <a:r>
              <a:rPr lang="ru-RU" dirty="0" smtClean="0"/>
              <a:t>Готовят еду: сладкий чай, бутерброды, горячее. </a:t>
            </a:r>
          </a:p>
          <a:p>
            <a:r>
              <a:rPr lang="ru-RU" dirty="0" smtClean="0"/>
              <a:t>Выезжают на площадь трех вокзалов – место большого скопления бездомных в Москве. На специально отведенной территории кормят бездомных. Примерно 200 чел.</a:t>
            </a:r>
          </a:p>
          <a:p>
            <a:r>
              <a:rPr lang="ru-RU" dirty="0" smtClean="0"/>
              <a:t>Выдают простые, но необходимые лекарства: анальгин, цитрамон, жаропонижающее, обезболивающее, зеленку, бинты, перекись водорода и т.п.</a:t>
            </a:r>
          </a:p>
          <a:p>
            <a:r>
              <a:rPr lang="ru-RU" i="1" dirty="0" smtClean="0"/>
              <a:t>На фото - руководитель </a:t>
            </a:r>
            <a:r>
              <a:rPr lang="ru-RU" i="1" dirty="0"/>
              <a:t>движения Дмитрий Чурбанов.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8547" y="441870"/>
            <a:ext cx="10058400" cy="17189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latin typeface="+mn-lt"/>
              </a:rPr>
              <a:t>Как организовать на приходе помощь бездомным? </a:t>
            </a:r>
            <a:br>
              <a:rPr lang="ru-RU" sz="4400" b="1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8" y="1645274"/>
            <a:ext cx="3522208" cy="483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00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2755392" cy="131199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Аптечка </a:t>
            </a:r>
            <a:endParaRPr lang="ru-RU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8547" y="441870"/>
            <a:ext cx="10058400" cy="17189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latin typeface="+mn-lt"/>
              </a:rPr>
              <a:t>Как организовать на приходе помощь бездомным? </a:t>
            </a:r>
            <a:br>
              <a:rPr lang="ru-RU" sz="4400" b="1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620" y="1845734"/>
            <a:ext cx="6808332" cy="453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738409"/>
            <a:ext cx="10058400" cy="1811866"/>
          </a:xfrm>
        </p:spPr>
        <p:txBody>
          <a:bodyPr>
            <a:normAutofit/>
          </a:bodyPr>
          <a:lstStyle/>
          <a:p>
            <a:r>
              <a:rPr lang="ru-RU" dirty="0" smtClean="0"/>
              <a:t>До недавнего времени кормили бездомных на улице, недалеко от вокзалов. В любую погоду. </a:t>
            </a:r>
          </a:p>
          <a:p>
            <a:r>
              <a:rPr lang="ru-RU" dirty="0" smtClean="0"/>
              <a:t>В 2014 году ДСЗН открыл в шаговой доступности от вокзалов специальную территорию с отапливаемой тентовой палаткой. Теперь бездомные едят в тепле и сидя за столами.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46355" y="746670"/>
            <a:ext cx="10058400" cy="13869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latin typeface="+mn-lt"/>
              </a:rPr>
              <a:t>Как организовать на приходе помощь бездомным? </a:t>
            </a:r>
            <a:br>
              <a:rPr lang="ru-RU" sz="4400" b="1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3042458"/>
            <a:ext cx="4761462" cy="3173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28" y="3042458"/>
            <a:ext cx="4467882" cy="317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1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/>
              <a:t>Необходимые ресурсы:</a:t>
            </a:r>
          </a:p>
          <a:p>
            <a:r>
              <a:rPr lang="ru-RU" dirty="0" smtClean="0"/>
              <a:t>- помещение для готовки</a:t>
            </a:r>
          </a:p>
          <a:p>
            <a:r>
              <a:rPr lang="ru-RU" dirty="0" smtClean="0"/>
              <a:t>- склад (для хранения продуктов, инвентаря и одежды)</a:t>
            </a:r>
          </a:p>
          <a:p>
            <a:r>
              <a:rPr lang="ru-RU" dirty="0" smtClean="0"/>
              <a:t>- ДОБРОВОЛЬЦЫ: транспорт, готовка, кормление, закупка, отправка</a:t>
            </a:r>
          </a:p>
          <a:p>
            <a:r>
              <a:rPr lang="ru-RU" dirty="0" smtClean="0"/>
              <a:t>- транспорт</a:t>
            </a:r>
          </a:p>
          <a:p>
            <a:r>
              <a:rPr lang="ru-RU" dirty="0" smtClean="0"/>
              <a:t>- деньги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8547" y="441870"/>
            <a:ext cx="10058400" cy="17189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latin typeface="+mn-lt"/>
              </a:rPr>
              <a:t>Как организовать на приходе помощь бездомным? </a:t>
            </a:r>
            <a:br>
              <a:rPr lang="ru-RU" sz="4400" b="1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414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u="sng" dirty="0" smtClean="0"/>
              <a:t>Привлекаем добровольцев:</a:t>
            </a:r>
          </a:p>
          <a:p>
            <a:r>
              <a:rPr lang="ru-RU" dirty="0" smtClean="0"/>
              <a:t>- на приходе</a:t>
            </a:r>
          </a:p>
          <a:p>
            <a:r>
              <a:rPr lang="ru-RU" dirty="0" smtClean="0"/>
              <a:t>- в </a:t>
            </a:r>
            <a:r>
              <a:rPr lang="ru-RU" dirty="0" err="1" smtClean="0"/>
              <a:t>соцсетях</a:t>
            </a:r>
            <a:r>
              <a:rPr lang="ru-RU" dirty="0" smtClean="0"/>
              <a:t> (ВК – 573 подписчика, ФБ – 280 подписчика)</a:t>
            </a:r>
          </a:p>
          <a:p>
            <a:r>
              <a:rPr lang="ru-RU" dirty="0" smtClean="0"/>
              <a:t>- сайт </a:t>
            </a:r>
            <a:r>
              <a:rPr lang="en-US" dirty="0" smtClean="0"/>
              <a:t>Bezdomnye.org </a:t>
            </a:r>
            <a:endParaRPr lang="ru-RU" dirty="0" smtClean="0"/>
          </a:p>
          <a:p>
            <a:r>
              <a:rPr lang="ru-RU" b="1" u="sng" dirty="0" smtClean="0"/>
              <a:t>Удерживаем добровольцев:</a:t>
            </a:r>
          </a:p>
          <a:p>
            <a:r>
              <a:rPr lang="ru-RU" dirty="0" smtClean="0"/>
              <a:t>- постоянная </a:t>
            </a:r>
            <a:r>
              <a:rPr lang="ru-RU" dirty="0" err="1" smtClean="0"/>
              <a:t>имейл</a:t>
            </a:r>
            <a:r>
              <a:rPr lang="ru-RU" dirty="0" smtClean="0"/>
              <a:t>-рассылка: нужды, срочные просьбы</a:t>
            </a:r>
          </a:p>
          <a:p>
            <a:r>
              <a:rPr lang="ru-RU" dirty="0" smtClean="0"/>
              <a:t>- регулярные совместные встречи-прогулки (тимбилдинг)</a:t>
            </a:r>
          </a:p>
          <a:p>
            <a:endParaRPr lang="ru-RU" dirty="0" smtClean="0"/>
          </a:p>
          <a:p>
            <a:r>
              <a:rPr lang="ru-RU" dirty="0" smtClean="0"/>
              <a:t>В группе примерно 20 постоянных активных добровольцев. Костяк – не больше 10 чел.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82931" y="734478"/>
            <a:ext cx="10058400" cy="13869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latin typeface="+mn-lt"/>
              </a:rPr>
              <a:t>Как организовать на приходе помощь бездомным? </a:t>
            </a:r>
            <a:br>
              <a:rPr lang="ru-RU" sz="4400" b="1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33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+mn-lt"/>
              </a:rPr>
              <a:t>СПАСИБО ЗА ВНИМАНИЕ!</a:t>
            </a:r>
            <a:endParaRPr lang="ru-RU" sz="4400" b="1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346" y="1846263"/>
            <a:ext cx="5363633" cy="4022725"/>
          </a:xfrm>
        </p:spPr>
      </p:pic>
    </p:spTree>
    <p:extLst>
      <p:ext uri="{BB962C8B-B14F-4D97-AF65-F5344CB8AC3E}">
        <p14:creationId xmlns:p14="http://schemas.microsoft.com/office/powerpoint/2010/main" val="410503301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</TotalTime>
  <Words>269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Ретро</vt:lpstr>
      <vt:lpstr>Как организовать на приходе помощь бездомным?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организовать на приходе помощь бездомным?</dc:title>
  <dc:creator>Ан Овс</dc:creator>
  <cp:lastModifiedBy>Ан Овс</cp:lastModifiedBy>
  <cp:revision>5</cp:revision>
  <dcterms:created xsi:type="dcterms:W3CDTF">2015-01-19T23:15:36Z</dcterms:created>
  <dcterms:modified xsi:type="dcterms:W3CDTF">2015-01-20T00:32:28Z</dcterms:modified>
</cp:coreProperties>
</file>