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5" r:id="rId9"/>
    <p:sldId id="260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272" autoAdjust="0"/>
  </p:normalViewPr>
  <p:slideViewPr>
    <p:cSldViewPr>
      <p:cViewPr>
        <p:scale>
          <a:sx n="55" d="100"/>
          <a:sy n="55" d="100"/>
        </p:scale>
        <p:origin x="-17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7EBEB6-5EDE-4C35-B92F-9B9875E157D1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92C948-1DC3-4598-BAD4-FD92B35E6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897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0E2CF5-C072-44AC-B353-093BA0DF7AE4}" type="slidenum">
              <a:rPr lang="ru-RU" alt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/>
              <a:t>Тренинговая</a:t>
            </a:r>
            <a:r>
              <a:rPr lang="ru-RU" dirty="0" smtClean="0"/>
              <a:t> форма обучения отличается от лекций и семинаров. Формат тренинга предполагает активное взаимодействие и участие каждого члена группы в выполнении упражнений и обсуждениях.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Вводный тренинг для добровольцев проводится в группе не более 15 человек. Продолжительность тренинга не менее 3 часов и не более 6.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Программа тренинга – 1 часть – знакомство (можно использовать ассоциативный метод – предложить участникам выбрать картинки, которые вызывают ассоциацию – добровольчество и рассказать почему. Или любые другие упражнения на знакомство)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Часть 2 – теоретическая – рассказ о службе, ее направлениях помощи, о структуре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Часть 3 – беседа со священником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Часть 4 – практические упражнения – примеры ситуаций, в которые могут попадать добровольцы и их разыгрывание с комментариями ведущего и участников тренинга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Если время позволяет, можно сделать упражнения:</a:t>
            </a:r>
            <a:br>
              <a:rPr lang="ru-RU" dirty="0" smtClean="0"/>
            </a:br>
            <a:r>
              <a:rPr lang="ru-RU" dirty="0" smtClean="0"/>
              <a:t>- раскрывающие мотивацию участников быть добровольцем</a:t>
            </a:r>
            <a:br>
              <a:rPr lang="ru-RU" dirty="0" smtClean="0"/>
            </a:br>
            <a:r>
              <a:rPr lang="ru-RU" dirty="0" smtClean="0"/>
              <a:t>- позволяющие скорректировать </a:t>
            </a:r>
            <a:r>
              <a:rPr lang="ru-RU" dirty="0" smtClean="0"/>
              <a:t>ожидания от добровольческой деятельности</a:t>
            </a:r>
            <a:br>
              <a:rPr lang="ru-RU" dirty="0" smtClean="0"/>
            </a:br>
            <a:r>
              <a:rPr lang="ru-RU" dirty="0" smtClean="0"/>
              <a:t>- объединяющие</a:t>
            </a:r>
            <a:endParaRPr lang="ru-RU" dirty="0" smtClean="0"/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Тематические лекции зависят от направлений, в которых помогают добровольцы. Это могут быть: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- Особенности возрастной психологии пожилых людей – геронтология</a:t>
            </a:r>
            <a:br>
              <a:rPr lang="ru-RU" dirty="0" smtClean="0"/>
            </a:br>
            <a:r>
              <a:rPr lang="ru-RU" dirty="0" smtClean="0"/>
              <a:t>- Курсы по уходу за лежачими больными</a:t>
            </a:r>
            <a:br>
              <a:rPr lang="ru-RU" dirty="0" smtClean="0"/>
            </a:br>
            <a:r>
              <a:rPr lang="ru-RU" dirty="0" smtClean="0"/>
              <a:t>- Курсы по работе с детьми инвалидами</a:t>
            </a:r>
            <a:br>
              <a:rPr lang="ru-RU" dirty="0" smtClean="0"/>
            </a:br>
            <a:r>
              <a:rPr lang="ru-RU" dirty="0" smtClean="0"/>
              <a:t>- Технологии поиска средств – </a:t>
            </a:r>
            <a:r>
              <a:rPr lang="ru-RU" dirty="0" err="1" smtClean="0"/>
              <a:t>файндрайзинговые</a:t>
            </a: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И </a:t>
            </a:r>
            <a:r>
              <a:rPr lang="ru-RU" dirty="0" err="1" smtClean="0"/>
              <a:t>др</a:t>
            </a: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Тренинги для добровольцев могут быть: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Основы коммуникации – как слушать и слышать, задавать вопросы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Управление конфликтами – способы поведения в конфликтных ситуациях, как работать с агрессией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Управление стрессом и профилактика эмоционального выгорания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Тренинги для координаторов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Управление временем – тайм-менеджмент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Основы менеджмента – постановка задач, контроль, обратная связь, мотивация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Объединяющие мероприятия помогают </a:t>
            </a:r>
            <a:r>
              <a:rPr lang="ru-RU" dirty="0" smtClean="0"/>
              <a:t>добровольцам чувствовать себя частью сообщества, найти новых друзей, узнать друг друга лучше, справиться с усталостью, эмоциональной нагрузкой, зарядиться положительными эмоциями, найти поддержку и единомышленников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4A48DA-22C2-4FF8-81E1-47ACAA679745}" type="slidenum">
              <a:rPr lang="ru-RU" alt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Хорошо, если будет возможность привлечь к разработке и проведению тренинга профессионального тренера.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Преподаватели должны быть практиками, а не теоретиками </a:t>
            </a:r>
            <a:r>
              <a:rPr lang="ru-RU" altLang="ru-RU" smtClean="0">
                <a:sym typeface="Wingdings" pitchFamily="2" charset="2"/>
              </a:rPr>
              <a:t>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CC249B-C30B-4836-B9A8-EB2E3F3474A8}" type="slidenum">
              <a:rPr lang="ru-RU" alt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55022-A695-455A-94AE-63695CD65FE0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5208CA-CD19-4843-9886-52BB8BD66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B04D6-0009-4F48-A262-37D9540D8047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08F54-63C2-4B09-AEBD-86424F1C0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AA1B1-10DF-4F91-9DFA-F2AF7BECC63E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96D82-5373-4059-AA1B-7D298BF96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4157-4C43-4969-9F80-A789024C981E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1A91-069C-4879-9645-4A7F6D0A6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907C-FBE2-40A6-BF0A-8D6125C4BF49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CABE-1256-4EFE-A663-3D11398C5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0EC7F-ECF6-41F8-9BD3-B30AB8C8A522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A43A-F9F6-48C3-8A9E-A3AA16F05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83DB-A8CB-454B-9DE2-E6188F063651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16E2D-67C1-4FCC-8809-436D9ADB6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B4FAB-8F3B-42B5-B10F-43001825EEC2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6C38-9E43-47DB-BE13-FF289C1B4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DBF5A-3AA4-4FBF-B648-A2A2823EB25A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EE4EA2-F9DE-4F04-9212-5C333B04F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E45DA-54C8-4209-B6A4-9B9156EEBD04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23192-7A20-4E8C-B737-E2BE31282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7E496-EC41-4488-9F0E-D5309D335D77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9C327-45F0-4DBC-AAE7-CBAC13481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E3A0DA-C496-4287-93AB-50A009BA8DF5}" type="datetimeFigureOut">
              <a:rPr lang="ru-RU"/>
              <a:pPr>
                <a:defRPr/>
              </a:pPr>
              <a:t>27.12.2014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A1A601-B7EE-40B3-A3D3-56E7E6D8C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3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ts val="600"/>
        </a:spcAft>
        <a:buFont typeface="Arial" charset="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188" y="1989138"/>
            <a:ext cx="8856662" cy="31686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</a:rPr>
              <a:t>Школа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</a:rPr>
              <a:t>добровольцев</a:t>
            </a:r>
            <a:endParaRPr lang="ru-RU" sz="6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5084763"/>
            <a:ext cx="6858000" cy="914400"/>
          </a:xfrm>
        </p:spPr>
        <p:txBody>
          <a:bodyPr rtlCol="0">
            <a:normAutofit/>
          </a:bodyPr>
          <a:lstStyle/>
          <a:p>
            <a:pPr eaLnBrk="1" fontAlgn="auto" hangingPunct="1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410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60350"/>
            <a:ext cx="3870325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 чем мы будем говорить?</a:t>
            </a:r>
            <a:endParaRPr lang="ru-RU" dirty="0"/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Зачем нужна школа добровольцев?</a:t>
            </a:r>
          </a:p>
          <a:p>
            <a:pPr eaLnBrk="1" hangingPunct="1"/>
            <a:r>
              <a:rPr lang="ru-RU" altLang="ru-RU" smtClean="0"/>
              <a:t>Какие есть методики и темы обучения?</a:t>
            </a:r>
          </a:p>
          <a:p>
            <a:pPr eaLnBrk="1" hangingPunct="1"/>
            <a:r>
              <a:rPr lang="ru-RU" altLang="ru-RU" smtClean="0"/>
              <a:t>Какие ресурсы нужны?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Зачем?</a:t>
            </a:r>
            <a:endParaRPr lang="ru-RU" dirty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Познакомиться </a:t>
            </a:r>
          </a:p>
          <a:p>
            <a:pPr eaLnBrk="1" hangingPunct="1"/>
            <a:r>
              <a:rPr lang="ru-RU" altLang="ru-RU" smtClean="0"/>
              <a:t>Понять мотивацию</a:t>
            </a:r>
          </a:p>
          <a:p>
            <a:pPr eaLnBrk="1" hangingPunct="1"/>
            <a:r>
              <a:rPr lang="ru-RU" altLang="ru-RU" smtClean="0"/>
              <a:t>Создать сообщество</a:t>
            </a:r>
          </a:p>
          <a:p>
            <a:pPr eaLnBrk="1" hangingPunct="1"/>
            <a:r>
              <a:rPr lang="ru-RU" altLang="ru-RU" smtClean="0"/>
              <a:t>Дать информацию о службе</a:t>
            </a:r>
          </a:p>
          <a:p>
            <a:pPr eaLnBrk="1" hangingPunct="1"/>
            <a:r>
              <a:rPr lang="ru-RU" altLang="ru-RU" smtClean="0"/>
              <a:t>Дать возможность выбрать направление</a:t>
            </a:r>
          </a:p>
          <a:p>
            <a:pPr eaLnBrk="1" hangingPunct="1"/>
            <a:r>
              <a:rPr lang="ru-RU" altLang="ru-RU" smtClean="0"/>
              <a:t>Дать инструменты для работы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Как?</a:t>
            </a:r>
            <a:endParaRPr lang="ru-RU" dirty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Вводный тренинг для новичков</a:t>
            </a:r>
          </a:p>
          <a:p>
            <a:pPr eaLnBrk="1" hangingPunct="1"/>
            <a:r>
              <a:rPr lang="ru-RU" altLang="ru-RU" dirty="0" smtClean="0"/>
              <a:t>Тематические лекции</a:t>
            </a:r>
          </a:p>
          <a:p>
            <a:pPr eaLnBrk="1" hangingPunct="1"/>
            <a:r>
              <a:rPr lang="ru-RU" altLang="ru-RU" dirty="0" smtClean="0"/>
              <a:t>Тренинги для добровольцев</a:t>
            </a:r>
          </a:p>
          <a:p>
            <a:pPr eaLnBrk="1" hangingPunct="1"/>
            <a:r>
              <a:rPr lang="ru-RU" altLang="ru-RU" dirty="0" smtClean="0"/>
              <a:t>Тренинги для координаторов</a:t>
            </a:r>
          </a:p>
          <a:p>
            <a:pPr eaLnBrk="1" hangingPunct="1"/>
            <a:r>
              <a:rPr lang="ru-RU" altLang="ru-RU" dirty="0" smtClean="0"/>
              <a:t>Организация совместного досуга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Тренер </a:t>
            </a:r>
          </a:p>
          <a:p>
            <a:pPr eaLnBrk="1" hangingPunct="1"/>
            <a:r>
              <a:rPr lang="ru-RU" altLang="ru-RU" smtClean="0"/>
              <a:t>Преподаватели тематических лекций</a:t>
            </a:r>
          </a:p>
          <a:p>
            <a:pPr eaLnBrk="1" hangingPunct="1"/>
            <a:r>
              <a:rPr lang="ru-RU" altLang="ru-RU" smtClean="0"/>
              <a:t>Помещение</a:t>
            </a:r>
          </a:p>
          <a:p>
            <a:pPr eaLnBrk="1" hangingPunct="1"/>
            <a:r>
              <a:rPr lang="ru-RU" altLang="ru-RU" smtClean="0"/>
              <a:t>Канцелярия </a:t>
            </a:r>
            <a:endParaRPr lang="ru-RU" altLang="ru-RU" smtClean="0">
              <a:sym typeface="Wingdings" pitchFamily="2" charset="2"/>
            </a:endParaRPr>
          </a:p>
          <a:p>
            <a:pPr eaLnBrk="1" hangingPunct="1"/>
            <a:r>
              <a:rPr lang="ru-RU" altLang="ru-RU" smtClean="0">
                <a:sym typeface="Wingdings" pitchFamily="2" charset="2"/>
              </a:rPr>
              <a:t>Чай и печеньки 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250</TotalTime>
  <Words>231</Words>
  <Application>Microsoft Office PowerPoint</Application>
  <PresentationFormat>Экран (4:3)</PresentationFormat>
  <Paragraphs>51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Главная</vt:lpstr>
      <vt:lpstr>Школа добровольцев</vt:lpstr>
      <vt:lpstr>О чем мы будем говорить?</vt:lpstr>
      <vt:lpstr>Зачем?</vt:lpstr>
      <vt:lpstr>Презентация PowerPoint</vt:lpstr>
      <vt:lpstr>Презентация PowerPoint</vt:lpstr>
      <vt:lpstr>Презентация PowerPoint</vt:lpstr>
      <vt:lpstr>Как?</vt:lpstr>
      <vt:lpstr>Презентация PowerPoint</vt:lpstr>
      <vt:lpstr>Ресурсы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добровольцев</dc:title>
  <dc:creator>Admin</dc:creator>
  <cp:lastModifiedBy>IKulikov</cp:lastModifiedBy>
  <cp:revision>16</cp:revision>
  <dcterms:created xsi:type="dcterms:W3CDTF">2014-12-25T07:07:54Z</dcterms:created>
  <dcterms:modified xsi:type="dcterms:W3CDTF">2014-12-27T08:34:46Z</dcterms:modified>
</cp:coreProperties>
</file>