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AF24B-F844-4CE8-9300-B56F52AC7D81}" type="datetimeFigureOut">
              <a:rPr lang="ru-RU" smtClean="0"/>
              <a:t>15.12.2014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4288-764C-4BCB-B72B-E202DC3D11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AF24B-F844-4CE8-9300-B56F52AC7D81}" type="datetimeFigureOut">
              <a:rPr lang="ru-RU" smtClean="0"/>
              <a:t>15.12.2014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4288-764C-4BCB-B72B-E202DC3D11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AF24B-F844-4CE8-9300-B56F52AC7D81}" type="datetimeFigureOut">
              <a:rPr lang="ru-RU" smtClean="0"/>
              <a:t>15.12.2014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4288-764C-4BCB-B72B-E202DC3D11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AF24B-F844-4CE8-9300-B56F52AC7D81}" type="datetimeFigureOut">
              <a:rPr lang="ru-RU" smtClean="0"/>
              <a:t>15.12.2014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4288-764C-4BCB-B72B-E202DC3D11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AF24B-F844-4CE8-9300-B56F52AC7D81}" type="datetimeFigureOut">
              <a:rPr lang="ru-RU" smtClean="0"/>
              <a:t>15.12.2014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4288-764C-4BCB-B72B-E202DC3D11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AF24B-F844-4CE8-9300-B56F52AC7D81}" type="datetimeFigureOut">
              <a:rPr lang="ru-RU" smtClean="0"/>
              <a:t>15.12.2014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4288-764C-4BCB-B72B-E202DC3D11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AF24B-F844-4CE8-9300-B56F52AC7D81}" type="datetimeFigureOut">
              <a:rPr lang="ru-RU" smtClean="0"/>
              <a:t>15.12.2014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4288-764C-4BCB-B72B-E202DC3D11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AF24B-F844-4CE8-9300-B56F52AC7D81}" type="datetimeFigureOut">
              <a:rPr lang="ru-RU" smtClean="0"/>
              <a:t>15.12.2014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4288-764C-4BCB-B72B-E202DC3D11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AF24B-F844-4CE8-9300-B56F52AC7D81}" type="datetimeFigureOut">
              <a:rPr lang="ru-RU" smtClean="0"/>
              <a:t>15.12.2014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4288-764C-4BCB-B72B-E202DC3D11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AF24B-F844-4CE8-9300-B56F52AC7D81}" type="datetimeFigureOut">
              <a:rPr lang="ru-RU" smtClean="0"/>
              <a:t>15.12.2014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4288-764C-4BCB-B72B-E202DC3D11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AF24B-F844-4CE8-9300-B56F52AC7D81}" type="datetimeFigureOut">
              <a:rPr lang="ru-RU" smtClean="0"/>
              <a:t>15.12.2014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4288-764C-4BCB-B72B-E202DC3D11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AF24B-F844-4CE8-9300-B56F52AC7D81}" type="datetimeFigureOut">
              <a:rPr lang="ru-RU" smtClean="0"/>
              <a:t>15.12.2014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54288-764C-4BCB-B72B-E202DC3D119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o.meliton@mail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vleontieva\документы\о.М\Фото51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3"/>
            <a:ext cx="8072494" cy="605437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85786" y="285728"/>
            <a:ext cx="7429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Заволжское Подворье «Благодать</a:t>
            </a:r>
            <a:r>
              <a:rPr lang="ru-RU" sz="3600" b="1" dirty="0" smtClean="0">
                <a:solidFill>
                  <a:srgbClr val="FF0000"/>
                </a:solidFill>
              </a:rPr>
              <a:t>»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Кинешемская епархия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:\vleontieva\документы\о.М\Фото479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429684" cy="6322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D:\vleontieva\документы\о.М\Фото487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290"/>
            <a:ext cx="8358246" cy="62686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D:\vleontieva\документы\о.М\Фото51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429684" cy="6322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D:\vleontieva\документы\о.М\Фото565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572560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7" name="Picture 3" descr="D:\vleontieva\документы\о.М\Фото523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358246" cy="62686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D:\vleontieva\документы\о.М\Фото694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26974"/>
            <a:ext cx="8429684" cy="6322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D:\vleontieva\документы\о.М\Фото587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358246" cy="62686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D:\vleontieva\документы\о.М\Фото721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39658"/>
            <a:ext cx="8286808" cy="62151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vleontieva\документы\о.М\image-04-05-14-09-50-7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785794"/>
            <a:ext cx="5157864" cy="3857652"/>
          </a:xfrm>
          <a:prstGeom prst="rect">
            <a:avLst/>
          </a:prstGeom>
          <a:noFill/>
        </p:spPr>
      </p:pic>
      <p:pic>
        <p:nvPicPr>
          <p:cNvPr id="5" name="Picture 2" descr="D:\vleontieva\документы\о.М\image-04-05-14-09-50-4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1764" y="3286124"/>
            <a:ext cx="4476484" cy="334803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85720" y="0"/>
            <a:ext cx="8572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Храм преп. Сергия Радонежского в с. </a:t>
            </a:r>
            <a:r>
              <a:rPr lang="ru-RU" sz="2000" b="1" dirty="0" err="1" smtClean="0">
                <a:solidFill>
                  <a:srgbClr val="FF0000"/>
                </a:solidFill>
              </a:rPr>
              <a:t>Долматовский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Заволжского благочиния Кинешемской епархии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7" name="Picture 3" descr="D:\vleontieva\документы\о.М\image-14-08-14-10-14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4274373" cy="5715040"/>
          </a:xfrm>
          <a:prstGeom prst="rect">
            <a:avLst/>
          </a:prstGeom>
          <a:noFill/>
        </p:spPr>
      </p:pic>
      <p:pic>
        <p:nvPicPr>
          <p:cNvPr id="11268" name="Picture 4" descr="D:\vleontieva\документы\о.М\image-04-05-14-09-48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85728"/>
            <a:ext cx="4274373" cy="5715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D:\vleontieva\документы\о.М\unname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85728"/>
            <a:ext cx="4434663" cy="5929354"/>
          </a:xfrm>
          <a:prstGeom prst="rect">
            <a:avLst/>
          </a:prstGeom>
          <a:noFill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85728"/>
            <a:ext cx="4434662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vleontieva\документы\о.М\image-13-05-14-10-34-6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868" y="2143116"/>
            <a:ext cx="5325614" cy="3983115"/>
          </a:xfrm>
          <a:prstGeom prst="rect">
            <a:avLst/>
          </a:prstGeom>
          <a:noFill/>
        </p:spPr>
      </p:pic>
      <p:pic>
        <p:nvPicPr>
          <p:cNvPr id="13315" name="Picture 3" descr="D:\vleontieva\документы\о.М\image-13-05-14-10-39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85728"/>
            <a:ext cx="3419475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vleontieva\документы\о.М\image-13-05-14-10-36-3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642918"/>
            <a:ext cx="3643338" cy="4871316"/>
          </a:xfrm>
          <a:prstGeom prst="rect">
            <a:avLst/>
          </a:prstGeom>
          <a:noFill/>
        </p:spPr>
      </p:pic>
      <p:pic>
        <p:nvPicPr>
          <p:cNvPr id="15363" name="Picture 3" descr="D:\vleontieva\документы\о.М\image-13-05-14-10-35-8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642918"/>
            <a:ext cx="4857784" cy="4857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vleontieva\документы\о.М\image-13-05-14-10-35-1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320" y="500042"/>
            <a:ext cx="3900366" cy="5214974"/>
          </a:xfrm>
          <a:prstGeom prst="rect">
            <a:avLst/>
          </a:prstGeom>
          <a:noFill/>
        </p:spPr>
      </p:pic>
      <p:pic>
        <p:nvPicPr>
          <p:cNvPr id="14339" name="Picture 3" descr="D:\vleontieva\документы\о.М\image-13-05-14-10-37-5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500042"/>
            <a:ext cx="3919541" cy="52406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642918"/>
            <a:ext cx="8072494" cy="435771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i="1" dirty="0"/>
              <a:t>Связаться с нами можно по </a:t>
            </a:r>
            <a:r>
              <a:rPr lang="ru-RU" b="1" i="1" dirty="0" smtClean="0"/>
              <a:t>тел</a:t>
            </a:r>
            <a:r>
              <a:rPr lang="ru-RU" b="1" i="1" dirty="0"/>
              <a:t>: </a:t>
            </a:r>
            <a:endParaRPr lang="ru-RU" b="1" i="1" dirty="0" smtClean="0"/>
          </a:p>
          <a:p>
            <a:pPr algn="ctr">
              <a:buNone/>
            </a:pPr>
            <a:r>
              <a:rPr lang="ru-RU" b="1" i="1" dirty="0" smtClean="0"/>
              <a:t>8</a:t>
            </a:r>
            <a:r>
              <a:rPr lang="ru-RU" b="1" i="1" dirty="0"/>
              <a:t> 926 381 38 20;  8 </a:t>
            </a:r>
            <a:r>
              <a:rPr lang="ru-RU" b="1" i="1" dirty="0" smtClean="0"/>
              <a:t>930</a:t>
            </a:r>
            <a:r>
              <a:rPr lang="ru-RU" b="1" i="1" dirty="0"/>
              <a:t> </a:t>
            </a:r>
            <a:r>
              <a:rPr lang="ru-RU" b="1" i="1" dirty="0" smtClean="0"/>
              <a:t>345 28 65</a:t>
            </a:r>
            <a:endParaRPr lang="ru-RU" dirty="0"/>
          </a:p>
          <a:p>
            <a:pPr algn="ctr">
              <a:buNone/>
            </a:pPr>
            <a:r>
              <a:rPr lang="ru-RU" b="1" i="1" dirty="0" smtClean="0"/>
              <a:t>или </a:t>
            </a:r>
            <a:r>
              <a:rPr lang="ru-RU" b="1" i="1" dirty="0"/>
              <a:t>по </a:t>
            </a:r>
            <a:r>
              <a:rPr lang="en-US" b="1" i="1" dirty="0"/>
              <a:t>e</a:t>
            </a:r>
            <a:r>
              <a:rPr lang="ru-RU" b="1" i="1" dirty="0"/>
              <a:t>-</a:t>
            </a:r>
            <a:r>
              <a:rPr lang="en-US" b="1" i="1" dirty="0"/>
              <a:t>mail</a:t>
            </a:r>
            <a:r>
              <a:rPr lang="ru-RU" b="1" i="1" dirty="0"/>
              <a:t>: </a:t>
            </a:r>
            <a:r>
              <a:rPr lang="en-US" b="1" i="1" dirty="0">
                <a:hlinkClick r:id="rId2"/>
              </a:rPr>
              <a:t>o</a:t>
            </a:r>
            <a:r>
              <a:rPr lang="ru-RU" b="1" i="1" dirty="0">
                <a:hlinkClick r:id="rId2"/>
              </a:rPr>
              <a:t>.</a:t>
            </a:r>
            <a:r>
              <a:rPr lang="en-US" b="1" i="1" dirty="0" err="1">
                <a:hlinkClick r:id="rId2"/>
              </a:rPr>
              <a:t>meliton</a:t>
            </a:r>
            <a:r>
              <a:rPr lang="ru-RU" b="1" i="1" dirty="0">
                <a:hlinkClick r:id="rId2"/>
              </a:rPr>
              <a:t>@</a:t>
            </a:r>
            <a:r>
              <a:rPr lang="en-US" b="1" i="1" dirty="0">
                <a:hlinkClick r:id="rId2"/>
              </a:rPr>
              <a:t>mail</a:t>
            </a:r>
            <a:r>
              <a:rPr lang="ru-RU" b="1" i="1" dirty="0">
                <a:hlinkClick r:id="rId2"/>
              </a:rPr>
              <a:t>.</a:t>
            </a:r>
            <a:r>
              <a:rPr lang="en-US" b="1" i="1" dirty="0" err="1" smtClean="0">
                <a:hlinkClick r:id="rId2"/>
              </a:rPr>
              <a:t>ru</a:t>
            </a:r>
            <a:endParaRPr lang="ru-RU" b="1" i="1" dirty="0" smtClean="0"/>
          </a:p>
          <a:p>
            <a:pPr algn="ctr">
              <a:buNone/>
            </a:pPr>
            <a:r>
              <a:rPr lang="ru-RU" b="1" i="1" dirty="0" smtClean="0"/>
              <a:t>Настоятель храма в честь преп. Сергия Радонежского с. </a:t>
            </a:r>
            <a:r>
              <a:rPr lang="ru-RU" b="1" i="1" dirty="0" err="1" smtClean="0"/>
              <a:t>Долматовский</a:t>
            </a:r>
            <a:r>
              <a:rPr lang="ru-RU" b="1" i="1" dirty="0" smtClean="0"/>
              <a:t> Заволжского благочиния Кинешемской епархии</a:t>
            </a:r>
          </a:p>
          <a:p>
            <a:pPr algn="ctr">
              <a:buNone/>
            </a:pPr>
            <a:r>
              <a:rPr lang="ru-RU" b="1" i="1" dirty="0" smtClean="0"/>
              <a:t>иеромонах </a:t>
            </a:r>
            <a:r>
              <a:rPr lang="ru-RU" b="1" i="1" dirty="0" err="1" smtClean="0"/>
              <a:t>Мелитон</a:t>
            </a:r>
            <a:r>
              <a:rPr lang="ru-RU" b="1" i="1" dirty="0" smtClean="0"/>
              <a:t> (</a:t>
            </a:r>
            <a:r>
              <a:rPr lang="ru-RU" b="1" i="1" dirty="0" err="1" smtClean="0"/>
              <a:t>Присада</a:t>
            </a:r>
            <a:r>
              <a:rPr lang="ru-RU" b="1" i="1" dirty="0" smtClean="0"/>
              <a:t>)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28</Words>
  <Application>Microsoft Office PowerPoint</Application>
  <PresentationFormat>Экран (4:3)</PresentationFormat>
  <Paragraphs>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VLeontieva</dc:creator>
  <cp:lastModifiedBy>VLeontieva</cp:lastModifiedBy>
  <cp:revision>17</cp:revision>
  <dcterms:created xsi:type="dcterms:W3CDTF">2014-12-15T07:18:08Z</dcterms:created>
  <dcterms:modified xsi:type="dcterms:W3CDTF">2014-12-15T07:47:08Z</dcterms:modified>
</cp:coreProperties>
</file>