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77" r:id="rId3"/>
    <p:sldId id="262" r:id="rId4"/>
    <p:sldId id="276" r:id="rId5"/>
    <p:sldId id="275" r:id="rId6"/>
    <p:sldId id="270" r:id="rId7"/>
    <p:sldId id="26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8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A88479-317B-4AE4-B020-0014D0E906B6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607FE87-1057-469C-98C6-08EE6A19D6A0}">
      <dgm:prSet phldrT="[Текст]"/>
      <dgm:spPr/>
      <dgm:t>
        <a:bodyPr/>
        <a:lstStyle/>
        <a:p>
          <a:r>
            <a:rPr lang="ru-RU" dirty="0" smtClean="0"/>
            <a:t>Не вешать ярлыков, проговаривать возможные поведенческие реакции</a:t>
          </a:r>
          <a:endParaRPr lang="ru-RU" dirty="0"/>
        </a:p>
      </dgm:t>
    </dgm:pt>
    <dgm:pt modelId="{F31C44AE-788B-4895-B06D-F193454C2404}" type="parTrans" cxnId="{08CFEAD8-9D3A-420C-B387-1990CE9F7634}">
      <dgm:prSet/>
      <dgm:spPr/>
      <dgm:t>
        <a:bodyPr/>
        <a:lstStyle/>
        <a:p>
          <a:endParaRPr lang="ru-RU"/>
        </a:p>
      </dgm:t>
    </dgm:pt>
    <dgm:pt modelId="{806C5926-96C8-453B-8B0D-0E025508573D}" type="sibTrans" cxnId="{08CFEAD8-9D3A-420C-B387-1990CE9F7634}">
      <dgm:prSet/>
      <dgm:spPr/>
      <dgm:t>
        <a:bodyPr/>
        <a:lstStyle/>
        <a:p>
          <a:endParaRPr lang="ru-RU"/>
        </a:p>
      </dgm:t>
    </dgm:pt>
    <dgm:pt modelId="{D849EFE2-9E75-4767-96E4-B3E50510317F}">
      <dgm:prSet phldrT="[Текст]"/>
      <dgm:spPr/>
      <dgm:t>
        <a:bodyPr/>
        <a:lstStyle/>
        <a:p>
          <a:r>
            <a:rPr lang="ru-RU" dirty="0" smtClean="0"/>
            <a:t>Сохранять доверительные отношения и контроль</a:t>
          </a:r>
          <a:endParaRPr lang="ru-RU" dirty="0"/>
        </a:p>
      </dgm:t>
    </dgm:pt>
    <dgm:pt modelId="{7A0C28C6-6728-479E-8F6A-1B2F1006F0D8}" type="parTrans" cxnId="{5890E597-3D63-4337-B7EA-2425C1EEC19C}">
      <dgm:prSet/>
      <dgm:spPr/>
      <dgm:t>
        <a:bodyPr/>
        <a:lstStyle/>
        <a:p>
          <a:endParaRPr lang="ru-RU"/>
        </a:p>
      </dgm:t>
    </dgm:pt>
    <dgm:pt modelId="{0A2702D9-D968-4B01-A958-C948A3DB8A29}" type="sibTrans" cxnId="{5890E597-3D63-4337-B7EA-2425C1EEC19C}">
      <dgm:prSet/>
      <dgm:spPr/>
      <dgm:t>
        <a:bodyPr/>
        <a:lstStyle/>
        <a:p>
          <a:endParaRPr lang="ru-RU"/>
        </a:p>
      </dgm:t>
    </dgm:pt>
    <dgm:pt modelId="{68B09EE8-FF4A-432B-9E8B-586D8324AC57}">
      <dgm:prSet phldrT="[Текст]"/>
      <dgm:spPr/>
      <dgm:t>
        <a:bodyPr/>
        <a:lstStyle/>
        <a:p>
          <a:r>
            <a:rPr lang="ru-RU" dirty="0" smtClean="0"/>
            <a:t>Замечать позитив, хвалить, поддерживать, верить в него</a:t>
          </a:r>
        </a:p>
      </dgm:t>
    </dgm:pt>
    <dgm:pt modelId="{39B188CE-18FF-4E87-8765-7064FA897EB9}" type="parTrans" cxnId="{8088492C-3154-4753-AD5E-01E665489FF2}">
      <dgm:prSet/>
      <dgm:spPr/>
      <dgm:t>
        <a:bodyPr/>
        <a:lstStyle/>
        <a:p>
          <a:endParaRPr lang="ru-RU"/>
        </a:p>
      </dgm:t>
    </dgm:pt>
    <dgm:pt modelId="{4DAE991F-5DDB-4A89-BA13-ABA73F9EAE0B}" type="sibTrans" cxnId="{8088492C-3154-4753-AD5E-01E665489FF2}">
      <dgm:prSet/>
      <dgm:spPr/>
      <dgm:t>
        <a:bodyPr/>
        <a:lstStyle/>
        <a:p>
          <a:endParaRPr lang="ru-RU"/>
        </a:p>
      </dgm:t>
    </dgm:pt>
    <dgm:pt modelId="{E415F763-FAA4-4F75-BB58-8C8C2CA375D3}">
      <dgm:prSet phldrT="[Текст]"/>
      <dgm:spPr/>
      <dgm:t>
        <a:bodyPr/>
        <a:lstStyle/>
        <a:p>
          <a:r>
            <a:rPr lang="ru-RU" dirty="0" smtClean="0"/>
            <a:t>Выслушивать и уважать мнение подростка</a:t>
          </a:r>
          <a:endParaRPr lang="ru-RU" dirty="0"/>
        </a:p>
      </dgm:t>
    </dgm:pt>
    <dgm:pt modelId="{47145A84-2C7F-4B31-A3E2-BBB1799C1BE4}" type="parTrans" cxnId="{6DD97315-4D25-4E53-A422-A556B78FFED4}">
      <dgm:prSet/>
      <dgm:spPr/>
      <dgm:t>
        <a:bodyPr/>
        <a:lstStyle/>
        <a:p>
          <a:endParaRPr lang="ru-RU"/>
        </a:p>
      </dgm:t>
    </dgm:pt>
    <dgm:pt modelId="{39029AF7-2E37-4C86-8F81-9BAE52B31FF8}" type="sibTrans" cxnId="{6DD97315-4D25-4E53-A422-A556B78FFED4}">
      <dgm:prSet/>
      <dgm:spPr/>
      <dgm:t>
        <a:bodyPr/>
        <a:lstStyle/>
        <a:p>
          <a:endParaRPr lang="ru-RU"/>
        </a:p>
      </dgm:t>
    </dgm:pt>
    <dgm:pt modelId="{58B62372-A757-4C6F-89CB-5B1CC9DEAB5F}">
      <dgm:prSet phldrT="[Текст]"/>
      <dgm:spPr/>
      <dgm:t>
        <a:bodyPr/>
        <a:lstStyle/>
        <a:p>
          <a:r>
            <a:rPr lang="ru-RU" dirty="0" smtClean="0"/>
            <a:t>Помнить, что это не навсегда</a:t>
          </a:r>
        </a:p>
      </dgm:t>
    </dgm:pt>
    <dgm:pt modelId="{3370A87C-A386-4893-A52F-E040E0718021}" type="parTrans" cxnId="{96342FCD-05E0-4B1C-A410-68E1D0A77C88}">
      <dgm:prSet/>
      <dgm:spPr/>
      <dgm:t>
        <a:bodyPr/>
        <a:lstStyle/>
        <a:p>
          <a:endParaRPr lang="ru-RU"/>
        </a:p>
      </dgm:t>
    </dgm:pt>
    <dgm:pt modelId="{84F3073C-2A81-4211-A40E-C3BE767F8E09}" type="sibTrans" cxnId="{96342FCD-05E0-4B1C-A410-68E1D0A77C88}">
      <dgm:prSet/>
      <dgm:spPr/>
      <dgm:t>
        <a:bodyPr/>
        <a:lstStyle/>
        <a:p>
          <a:endParaRPr lang="ru-RU"/>
        </a:p>
      </dgm:t>
    </dgm:pt>
    <dgm:pt modelId="{C0606011-CC69-463B-B39C-6B81A5EA51F6}">
      <dgm:prSet phldrT="[Текст]"/>
      <dgm:spPr/>
      <dgm:t>
        <a:bodyPr/>
        <a:lstStyle/>
        <a:p>
          <a:r>
            <a:rPr lang="ru-RU" dirty="0" smtClean="0"/>
            <a:t>Не воспринимать агрессию как личную неприязнь</a:t>
          </a:r>
        </a:p>
      </dgm:t>
    </dgm:pt>
    <dgm:pt modelId="{E4D18F89-1FC1-4C89-8FEA-990407E09EBF}" type="parTrans" cxnId="{02A17192-A269-403D-B829-318F177B3B55}">
      <dgm:prSet/>
      <dgm:spPr/>
      <dgm:t>
        <a:bodyPr/>
        <a:lstStyle/>
        <a:p>
          <a:endParaRPr lang="ru-RU"/>
        </a:p>
      </dgm:t>
    </dgm:pt>
    <dgm:pt modelId="{F83A7B78-2EAE-4CA7-A955-DAF3964A97AF}" type="sibTrans" cxnId="{02A17192-A269-403D-B829-318F177B3B55}">
      <dgm:prSet/>
      <dgm:spPr/>
      <dgm:t>
        <a:bodyPr/>
        <a:lstStyle/>
        <a:p>
          <a:endParaRPr lang="ru-RU"/>
        </a:p>
      </dgm:t>
    </dgm:pt>
    <dgm:pt modelId="{CF22AF3E-71C3-4937-8D77-5212673F95B9}">
      <dgm:prSet phldrT="[Текст]"/>
      <dgm:spPr/>
      <dgm:t>
        <a:bodyPr/>
        <a:lstStyle/>
        <a:p>
          <a:r>
            <a:rPr lang="ru-RU" dirty="0" smtClean="0"/>
            <a:t>Помнить о возрастных и физиологических особенностях</a:t>
          </a:r>
        </a:p>
      </dgm:t>
    </dgm:pt>
    <dgm:pt modelId="{D6A6BCB6-0669-41A8-B2D9-EAB67BC55AF3}" type="parTrans" cxnId="{9B425353-99C2-438E-9F37-19DEDB29ED7F}">
      <dgm:prSet/>
      <dgm:spPr/>
      <dgm:t>
        <a:bodyPr/>
        <a:lstStyle/>
        <a:p>
          <a:endParaRPr lang="ru-RU"/>
        </a:p>
      </dgm:t>
    </dgm:pt>
    <dgm:pt modelId="{70E264B1-1117-451F-82CF-C2CAB27636A8}" type="sibTrans" cxnId="{9B425353-99C2-438E-9F37-19DEDB29ED7F}">
      <dgm:prSet/>
      <dgm:spPr/>
      <dgm:t>
        <a:bodyPr/>
        <a:lstStyle/>
        <a:p>
          <a:endParaRPr lang="ru-RU"/>
        </a:p>
      </dgm:t>
    </dgm:pt>
    <dgm:pt modelId="{2267D497-8B73-487B-9863-4D97C71E8B8F}">
      <dgm:prSet phldrT="[Текст]"/>
      <dgm:spPr/>
      <dgm:t>
        <a:bodyPr/>
        <a:lstStyle/>
        <a:p>
          <a:endParaRPr lang="ru-RU"/>
        </a:p>
      </dgm:t>
    </dgm:pt>
    <dgm:pt modelId="{0C810C7E-0DF0-44F9-B68F-40433AE23C9E}" type="parTrans" cxnId="{ADD75802-D271-44C0-A0DC-56AB0468817F}">
      <dgm:prSet/>
      <dgm:spPr/>
      <dgm:t>
        <a:bodyPr/>
        <a:lstStyle/>
        <a:p>
          <a:endParaRPr lang="ru-RU"/>
        </a:p>
      </dgm:t>
    </dgm:pt>
    <dgm:pt modelId="{BAE3066F-D8A4-416F-99BC-F1459B4A9324}" type="sibTrans" cxnId="{ADD75802-D271-44C0-A0DC-56AB0468817F}">
      <dgm:prSet/>
      <dgm:spPr/>
      <dgm:t>
        <a:bodyPr/>
        <a:lstStyle/>
        <a:p>
          <a:endParaRPr lang="ru-RU"/>
        </a:p>
      </dgm:t>
    </dgm:pt>
    <dgm:pt modelId="{FEE26136-F284-41C0-B56D-21ED54930A08}" type="pres">
      <dgm:prSet presAssocID="{AAA88479-317B-4AE4-B020-0014D0E906B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43FE57E-BB37-41EF-BFEC-B6B7125C7D38}" type="pres">
      <dgm:prSet presAssocID="{AAA88479-317B-4AE4-B020-0014D0E906B6}" presName="Name1" presStyleCnt="0"/>
      <dgm:spPr/>
    </dgm:pt>
    <dgm:pt modelId="{93E64BF1-1AF0-4BF4-B77F-99B0472844B0}" type="pres">
      <dgm:prSet presAssocID="{AAA88479-317B-4AE4-B020-0014D0E906B6}" presName="cycle" presStyleCnt="0"/>
      <dgm:spPr/>
    </dgm:pt>
    <dgm:pt modelId="{088B4A25-E5EF-4A74-B8D3-FB87A6987616}" type="pres">
      <dgm:prSet presAssocID="{AAA88479-317B-4AE4-B020-0014D0E906B6}" presName="srcNode" presStyleLbl="node1" presStyleIdx="0" presStyleCnt="7"/>
      <dgm:spPr/>
    </dgm:pt>
    <dgm:pt modelId="{EF0F5FF7-7E89-4A2A-8DD2-3DDA72D5DC1E}" type="pres">
      <dgm:prSet presAssocID="{AAA88479-317B-4AE4-B020-0014D0E906B6}" presName="conn" presStyleLbl="parChTrans1D2" presStyleIdx="0" presStyleCnt="1"/>
      <dgm:spPr/>
      <dgm:t>
        <a:bodyPr/>
        <a:lstStyle/>
        <a:p>
          <a:endParaRPr lang="ru-RU"/>
        </a:p>
      </dgm:t>
    </dgm:pt>
    <dgm:pt modelId="{267AB81E-EF45-4EE9-A5D3-B973395230B8}" type="pres">
      <dgm:prSet presAssocID="{AAA88479-317B-4AE4-B020-0014D0E906B6}" presName="extraNode" presStyleLbl="node1" presStyleIdx="0" presStyleCnt="7"/>
      <dgm:spPr/>
    </dgm:pt>
    <dgm:pt modelId="{AD589C32-F61A-4E67-A5F1-A5D33E8C0210}" type="pres">
      <dgm:prSet presAssocID="{AAA88479-317B-4AE4-B020-0014D0E906B6}" presName="dstNode" presStyleLbl="node1" presStyleIdx="0" presStyleCnt="7"/>
      <dgm:spPr/>
    </dgm:pt>
    <dgm:pt modelId="{5EB907F1-EAC4-4704-B466-AEB797C6D425}" type="pres">
      <dgm:prSet presAssocID="{D607FE87-1057-469C-98C6-08EE6A19D6A0}" presName="text_1" presStyleLbl="node1" presStyleIdx="0" presStyleCnt="7" custScaleY="127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FAF6E0-A253-4556-BC76-892FD6EEE799}" type="pres">
      <dgm:prSet presAssocID="{D607FE87-1057-469C-98C6-08EE6A19D6A0}" presName="accent_1" presStyleCnt="0"/>
      <dgm:spPr/>
    </dgm:pt>
    <dgm:pt modelId="{3AE997CD-AB3A-434A-A980-CEB68B60C744}" type="pres">
      <dgm:prSet presAssocID="{D607FE87-1057-469C-98C6-08EE6A19D6A0}" presName="accentRepeatNode" presStyleLbl="solidFgAcc1" presStyleIdx="0" presStyleCnt="7"/>
      <dgm:spPr/>
    </dgm:pt>
    <dgm:pt modelId="{9F32D7D7-C388-4B6F-B2DC-7BF0CD8CA338}" type="pres">
      <dgm:prSet presAssocID="{E415F763-FAA4-4F75-BB58-8C8C2CA375D3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2E52A3-6FD1-4B9C-BB4B-AD4CEE83194D}" type="pres">
      <dgm:prSet presAssocID="{E415F763-FAA4-4F75-BB58-8C8C2CA375D3}" presName="accent_2" presStyleCnt="0"/>
      <dgm:spPr/>
    </dgm:pt>
    <dgm:pt modelId="{17F80567-3118-4B48-96B2-7F0E0BDE8071}" type="pres">
      <dgm:prSet presAssocID="{E415F763-FAA4-4F75-BB58-8C8C2CA375D3}" presName="accentRepeatNode" presStyleLbl="solidFgAcc1" presStyleIdx="1" presStyleCnt="7"/>
      <dgm:spPr/>
    </dgm:pt>
    <dgm:pt modelId="{9051DE60-B572-4078-A308-160C6713E3C7}" type="pres">
      <dgm:prSet presAssocID="{D849EFE2-9E75-4767-96E4-B3E50510317F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7C7FAF-CCC4-45A3-8AAC-C01FAF996FDA}" type="pres">
      <dgm:prSet presAssocID="{D849EFE2-9E75-4767-96E4-B3E50510317F}" presName="accent_3" presStyleCnt="0"/>
      <dgm:spPr/>
    </dgm:pt>
    <dgm:pt modelId="{907CD55F-B54F-46AD-B0A2-50BCCA567CC8}" type="pres">
      <dgm:prSet presAssocID="{D849EFE2-9E75-4767-96E4-B3E50510317F}" presName="accentRepeatNode" presStyleLbl="solidFgAcc1" presStyleIdx="2" presStyleCnt="7"/>
      <dgm:spPr/>
    </dgm:pt>
    <dgm:pt modelId="{28052361-85D4-4513-A929-4027C5C32C55}" type="pres">
      <dgm:prSet presAssocID="{68B09EE8-FF4A-432B-9E8B-586D8324AC57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F1116-DD5C-4923-8AE2-C4B14F82A58A}" type="pres">
      <dgm:prSet presAssocID="{68B09EE8-FF4A-432B-9E8B-586D8324AC57}" presName="accent_4" presStyleCnt="0"/>
      <dgm:spPr/>
    </dgm:pt>
    <dgm:pt modelId="{4E6B46A1-8FBE-40C6-889B-A0D471CE200B}" type="pres">
      <dgm:prSet presAssocID="{68B09EE8-FF4A-432B-9E8B-586D8324AC57}" presName="accentRepeatNode" presStyleLbl="solidFgAcc1" presStyleIdx="3" presStyleCnt="7"/>
      <dgm:spPr/>
    </dgm:pt>
    <dgm:pt modelId="{9241AAF3-E405-4E83-912B-B1BB049E5253}" type="pres">
      <dgm:prSet presAssocID="{58B62372-A757-4C6F-89CB-5B1CC9DEAB5F}" presName="text_5" presStyleLbl="node1" presStyleIdx="4" presStyleCnt="7" custLinFactNeighborX="2126" custLinFactNeighborY="-121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AFF1C3-50C8-4DBF-92E7-32A7AF0A7ACE}" type="pres">
      <dgm:prSet presAssocID="{58B62372-A757-4C6F-89CB-5B1CC9DEAB5F}" presName="accent_5" presStyleCnt="0"/>
      <dgm:spPr/>
    </dgm:pt>
    <dgm:pt modelId="{B1DB6A27-DBA5-4C62-925C-FE1D05405E23}" type="pres">
      <dgm:prSet presAssocID="{58B62372-A757-4C6F-89CB-5B1CC9DEAB5F}" presName="accentRepeatNode" presStyleLbl="solidFgAcc1" presStyleIdx="4" presStyleCnt="7"/>
      <dgm:spPr/>
    </dgm:pt>
    <dgm:pt modelId="{68BA187C-0D48-49C5-8A8A-8199A56F52CF}" type="pres">
      <dgm:prSet presAssocID="{C0606011-CC69-463B-B39C-6B81A5EA51F6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E46E59-E9AF-4908-A556-FF47200F2D84}" type="pres">
      <dgm:prSet presAssocID="{C0606011-CC69-463B-B39C-6B81A5EA51F6}" presName="accent_6" presStyleCnt="0"/>
      <dgm:spPr/>
    </dgm:pt>
    <dgm:pt modelId="{9006765E-CF1C-4D68-BACD-0F7D82AEB6EF}" type="pres">
      <dgm:prSet presAssocID="{C0606011-CC69-463B-B39C-6B81A5EA51F6}" presName="accentRepeatNode" presStyleLbl="solidFgAcc1" presStyleIdx="5" presStyleCnt="7"/>
      <dgm:spPr/>
    </dgm:pt>
    <dgm:pt modelId="{B3547788-ACF1-4422-B134-9EF5859B9785}" type="pres">
      <dgm:prSet presAssocID="{CF22AF3E-71C3-4937-8D77-5212673F95B9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D576D3-9343-4AC1-BCC3-1B3A4034BD8E}" type="pres">
      <dgm:prSet presAssocID="{CF22AF3E-71C3-4937-8D77-5212673F95B9}" presName="accent_7" presStyleCnt="0"/>
      <dgm:spPr/>
    </dgm:pt>
    <dgm:pt modelId="{BEDDD54C-4F82-4D6E-B609-00E1C0ADF823}" type="pres">
      <dgm:prSet presAssocID="{CF22AF3E-71C3-4937-8D77-5212673F95B9}" presName="accentRepeatNode" presStyleLbl="solidFgAcc1" presStyleIdx="6" presStyleCnt="7"/>
      <dgm:spPr/>
    </dgm:pt>
  </dgm:ptLst>
  <dgm:cxnLst>
    <dgm:cxn modelId="{08CFEAD8-9D3A-420C-B387-1990CE9F7634}" srcId="{AAA88479-317B-4AE4-B020-0014D0E906B6}" destId="{D607FE87-1057-469C-98C6-08EE6A19D6A0}" srcOrd="0" destOrd="0" parTransId="{F31C44AE-788B-4895-B06D-F193454C2404}" sibTransId="{806C5926-96C8-453B-8B0D-0E025508573D}"/>
    <dgm:cxn modelId="{96342FCD-05E0-4B1C-A410-68E1D0A77C88}" srcId="{AAA88479-317B-4AE4-B020-0014D0E906B6}" destId="{58B62372-A757-4C6F-89CB-5B1CC9DEAB5F}" srcOrd="4" destOrd="0" parTransId="{3370A87C-A386-4893-A52F-E040E0718021}" sibTransId="{84F3073C-2A81-4211-A40E-C3BE767F8E09}"/>
    <dgm:cxn modelId="{C0147F6C-3C4E-40BF-B6A3-8325D7191384}" type="presOf" srcId="{806C5926-96C8-453B-8B0D-0E025508573D}" destId="{EF0F5FF7-7E89-4A2A-8DD2-3DDA72D5DC1E}" srcOrd="0" destOrd="0" presId="urn:microsoft.com/office/officeart/2008/layout/VerticalCurvedList"/>
    <dgm:cxn modelId="{8088492C-3154-4753-AD5E-01E665489FF2}" srcId="{AAA88479-317B-4AE4-B020-0014D0E906B6}" destId="{68B09EE8-FF4A-432B-9E8B-586D8324AC57}" srcOrd="3" destOrd="0" parTransId="{39B188CE-18FF-4E87-8765-7064FA897EB9}" sibTransId="{4DAE991F-5DDB-4A89-BA13-ABA73F9EAE0B}"/>
    <dgm:cxn modelId="{6DD97315-4D25-4E53-A422-A556B78FFED4}" srcId="{AAA88479-317B-4AE4-B020-0014D0E906B6}" destId="{E415F763-FAA4-4F75-BB58-8C8C2CA375D3}" srcOrd="1" destOrd="0" parTransId="{47145A84-2C7F-4B31-A3E2-BBB1799C1BE4}" sibTransId="{39029AF7-2E37-4C86-8F81-9BAE52B31FF8}"/>
    <dgm:cxn modelId="{F4F204A1-4B71-41A8-AF6B-761AE8296DD1}" type="presOf" srcId="{CF22AF3E-71C3-4937-8D77-5212673F95B9}" destId="{B3547788-ACF1-4422-B134-9EF5859B9785}" srcOrd="0" destOrd="0" presId="urn:microsoft.com/office/officeart/2008/layout/VerticalCurvedList"/>
    <dgm:cxn modelId="{02EC9900-1468-4CE7-90C9-5A92AE050384}" type="presOf" srcId="{E415F763-FAA4-4F75-BB58-8C8C2CA375D3}" destId="{9F32D7D7-C388-4B6F-B2DC-7BF0CD8CA338}" srcOrd="0" destOrd="0" presId="urn:microsoft.com/office/officeart/2008/layout/VerticalCurvedList"/>
    <dgm:cxn modelId="{6C58C17A-CF1F-47BB-BF80-14A3944B30D1}" type="presOf" srcId="{D607FE87-1057-469C-98C6-08EE6A19D6A0}" destId="{5EB907F1-EAC4-4704-B466-AEB797C6D425}" srcOrd="0" destOrd="0" presId="urn:microsoft.com/office/officeart/2008/layout/VerticalCurvedList"/>
    <dgm:cxn modelId="{46A1CDB6-61EC-4125-93A1-A74858F81FEF}" type="presOf" srcId="{D849EFE2-9E75-4767-96E4-B3E50510317F}" destId="{9051DE60-B572-4078-A308-160C6713E3C7}" srcOrd="0" destOrd="0" presId="urn:microsoft.com/office/officeart/2008/layout/VerticalCurvedList"/>
    <dgm:cxn modelId="{ADD75802-D271-44C0-A0DC-56AB0468817F}" srcId="{AAA88479-317B-4AE4-B020-0014D0E906B6}" destId="{2267D497-8B73-487B-9863-4D97C71E8B8F}" srcOrd="7" destOrd="0" parTransId="{0C810C7E-0DF0-44F9-B68F-40433AE23C9E}" sibTransId="{BAE3066F-D8A4-416F-99BC-F1459B4A9324}"/>
    <dgm:cxn modelId="{5890E597-3D63-4337-B7EA-2425C1EEC19C}" srcId="{AAA88479-317B-4AE4-B020-0014D0E906B6}" destId="{D849EFE2-9E75-4767-96E4-B3E50510317F}" srcOrd="2" destOrd="0" parTransId="{7A0C28C6-6728-479E-8F6A-1B2F1006F0D8}" sibTransId="{0A2702D9-D968-4B01-A958-C948A3DB8A29}"/>
    <dgm:cxn modelId="{671E44E4-46E7-4B45-8A1E-CC34DD23249E}" type="presOf" srcId="{C0606011-CC69-463B-B39C-6B81A5EA51F6}" destId="{68BA187C-0D48-49C5-8A8A-8199A56F52CF}" srcOrd="0" destOrd="0" presId="urn:microsoft.com/office/officeart/2008/layout/VerticalCurvedList"/>
    <dgm:cxn modelId="{71C93D06-E185-48FD-BB1A-67BE835F4E56}" type="presOf" srcId="{AAA88479-317B-4AE4-B020-0014D0E906B6}" destId="{FEE26136-F284-41C0-B56D-21ED54930A08}" srcOrd="0" destOrd="0" presId="urn:microsoft.com/office/officeart/2008/layout/VerticalCurvedList"/>
    <dgm:cxn modelId="{9B425353-99C2-438E-9F37-19DEDB29ED7F}" srcId="{AAA88479-317B-4AE4-B020-0014D0E906B6}" destId="{CF22AF3E-71C3-4937-8D77-5212673F95B9}" srcOrd="6" destOrd="0" parTransId="{D6A6BCB6-0669-41A8-B2D9-EAB67BC55AF3}" sibTransId="{70E264B1-1117-451F-82CF-C2CAB27636A8}"/>
    <dgm:cxn modelId="{FEA18F47-2ECD-4609-9952-2718B0C37CB6}" type="presOf" srcId="{58B62372-A757-4C6F-89CB-5B1CC9DEAB5F}" destId="{9241AAF3-E405-4E83-912B-B1BB049E5253}" srcOrd="0" destOrd="0" presId="urn:microsoft.com/office/officeart/2008/layout/VerticalCurvedList"/>
    <dgm:cxn modelId="{02A17192-A269-403D-B829-318F177B3B55}" srcId="{AAA88479-317B-4AE4-B020-0014D0E906B6}" destId="{C0606011-CC69-463B-B39C-6B81A5EA51F6}" srcOrd="5" destOrd="0" parTransId="{E4D18F89-1FC1-4C89-8FEA-990407E09EBF}" sibTransId="{F83A7B78-2EAE-4CA7-A955-DAF3964A97AF}"/>
    <dgm:cxn modelId="{A4E08CC4-DB81-4AB3-BBE3-C4A2FF6760C1}" type="presOf" srcId="{68B09EE8-FF4A-432B-9E8B-586D8324AC57}" destId="{28052361-85D4-4513-A929-4027C5C32C55}" srcOrd="0" destOrd="0" presId="urn:microsoft.com/office/officeart/2008/layout/VerticalCurvedList"/>
    <dgm:cxn modelId="{7D3CA1D1-52EA-4BD1-8A8B-B90C7678C17D}" type="presParOf" srcId="{FEE26136-F284-41C0-B56D-21ED54930A08}" destId="{A43FE57E-BB37-41EF-BFEC-B6B7125C7D38}" srcOrd="0" destOrd="0" presId="urn:microsoft.com/office/officeart/2008/layout/VerticalCurvedList"/>
    <dgm:cxn modelId="{B35ECC61-1BC3-4EFC-8F8F-6D8E4E4A8199}" type="presParOf" srcId="{A43FE57E-BB37-41EF-BFEC-B6B7125C7D38}" destId="{93E64BF1-1AF0-4BF4-B77F-99B0472844B0}" srcOrd="0" destOrd="0" presId="urn:microsoft.com/office/officeart/2008/layout/VerticalCurvedList"/>
    <dgm:cxn modelId="{D191D044-A977-47F1-91E5-2EEA6D66109D}" type="presParOf" srcId="{93E64BF1-1AF0-4BF4-B77F-99B0472844B0}" destId="{088B4A25-E5EF-4A74-B8D3-FB87A6987616}" srcOrd="0" destOrd="0" presId="urn:microsoft.com/office/officeart/2008/layout/VerticalCurvedList"/>
    <dgm:cxn modelId="{2DB91066-FB77-4591-AAFE-C8883B2D522C}" type="presParOf" srcId="{93E64BF1-1AF0-4BF4-B77F-99B0472844B0}" destId="{EF0F5FF7-7E89-4A2A-8DD2-3DDA72D5DC1E}" srcOrd="1" destOrd="0" presId="urn:microsoft.com/office/officeart/2008/layout/VerticalCurvedList"/>
    <dgm:cxn modelId="{75C0D975-7CBE-4A24-9EBA-8908C8E73FE9}" type="presParOf" srcId="{93E64BF1-1AF0-4BF4-B77F-99B0472844B0}" destId="{267AB81E-EF45-4EE9-A5D3-B973395230B8}" srcOrd="2" destOrd="0" presId="urn:microsoft.com/office/officeart/2008/layout/VerticalCurvedList"/>
    <dgm:cxn modelId="{A3EF8022-4E6C-4FA2-ADFE-6368909CD4C5}" type="presParOf" srcId="{93E64BF1-1AF0-4BF4-B77F-99B0472844B0}" destId="{AD589C32-F61A-4E67-A5F1-A5D33E8C0210}" srcOrd="3" destOrd="0" presId="urn:microsoft.com/office/officeart/2008/layout/VerticalCurvedList"/>
    <dgm:cxn modelId="{E9820545-E2BC-4CA2-B832-B1855985F605}" type="presParOf" srcId="{A43FE57E-BB37-41EF-BFEC-B6B7125C7D38}" destId="{5EB907F1-EAC4-4704-B466-AEB797C6D425}" srcOrd="1" destOrd="0" presId="urn:microsoft.com/office/officeart/2008/layout/VerticalCurvedList"/>
    <dgm:cxn modelId="{877F3CBF-9292-4647-A9EB-8485DA96A702}" type="presParOf" srcId="{A43FE57E-BB37-41EF-BFEC-B6B7125C7D38}" destId="{63FAF6E0-A253-4556-BC76-892FD6EEE799}" srcOrd="2" destOrd="0" presId="urn:microsoft.com/office/officeart/2008/layout/VerticalCurvedList"/>
    <dgm:cxn modelId="{542A842B-B51B-497F-ADC1-61F0D787DE4D}" type="presParOf" srcId="{63FAF6E0-A253-4556-BC76-892FD6EEE799}" destId="{3AE997CD-AB3A-434A-A980-CEB68B60C744}" srcOrd="0" destOrd="0" presId="urn:microsoft.com/office/officeart/2008/layout/VerticalCurvedList"/>
    <dgm:cxn modelId="{EFCAE3C3-4832-4C64-9A97-94744D949E77}" type="presParOf" srcId="{A43FE57E-BB37-41EF-BFEC-B6B7125C7D38}" destId="{9F32D7D7-C388-4B6F-B2DC-7BF0CD8CA338}" srcOrd="3" destOrd="0" presId="urn:microsoft.com/office/officeart/2008/layout/VerticalCurvedList"/>
    <dgm:cxn modelId="{DB5338DE-70ED-462F-81CC-BB74ACC05360}" type="presParOf" srcId="{A43FE57E-BB37-41EF-BFEC-B6B7125C7D38}" destId="{E02E52A3-6FD1-4B9C-BB4B-AD4CEE83194D}" srcOrd="4" destOrd="0" presId="urn:microsoft.com/office/officeart/2008/layout/VerticalCurvedList"/>
    <dgm:cxn modelId="{310B592D-F8D4-48EA-8F37-DCE79B1DF3D1}" type="presParOf" srcId="{E02E52A3-6FD1-4B9C-BB4B-AD4CEE83194D}" destId="{17F80567-3118-4B48-96B2-7F0E0BDE8071}" srcOrd="0" destOrd="0" presId="urn:microsoft.com/office/officeart/2008/layout/VerticalCurvedList"/>
    <dgm:cxn modelId="{5B936C7B-841F-4A4B-BB92-960F194BD3FF}" type="presParOf" srcId="{A43FE57E-BB37-41EF-BFEC-B6B7125C7D38}" destId="{9051DE60-B572-4078-A308-160C6713E3C7}" srcOrd="5" destOrd="0" presId="urn:microsoft.com/office/officeart/2008/layout/VerticalCurvedList"/>
    <dgm:cxn modelId="{90130DFA-4D0B-4853-9902-7B30F673BD0E}" type="presParOf" srcId="{A43FE57E-BB37-41EF-BFEC-B6B7125C7D38}" destId="{BD7C7FAF-CCC4-45A3-8AAC-C01FAF996FDA}" srcOrd="6" destOrd="0" presId="urn:microsoft.com/office/officeart/2008/layout/VerticalCurvedList"/>
    <dgm:cxn modelId="{3AE4A34B-637D-407A-91BA-2856922772A2}" type="presParOf" srcId="{BD7C7FAF-CCC4-45A3-8AAC-C01FAF996FDA}" destId="{907CD55F-B54F-46AD-B0A2-50BCCA567CC8}" srcOrd="0" destOrd="0" presId="urn:microsoft.com/office/officeart/2008/layout/VerticalCurvedList"/>
    <dgm:cxn modelId="{0D6D1FC4-9378-44E8-B044-440F28671E4D}" type="presParOf" srcId="{A43FE57E-BB37-41EF-BFEC-B6B7125C7D38}" destId="{28052361-85D4-4513-A929-4027C5C32C55}" srcOrd="7" destOrd="0" presId="urn:microsoft.com/office/officeart/2008/layout/VerticalCurvedList"/>
    <dgm:cxn modelId="{A5CC2F70-9F93-4990-886B-B0AD22842E7F}" type="presParOf" srcId="{A43FE57E-BB37-41EF-BFEC-B6B7125C7D38}" destId="{5DCF1116-DD5C-4923-8AE2-C4B14F82A58A}" srcOrd="8" destOrd="0" presId="urn:microsoft.com/office/officeart/2008/layout/VerticalCurvedList"/>
    <dgm:cxn modelId="{C60FD367-0B8D-42DD-BB22-2F4220F6F50E}" type="presParOf" srcId="{5DCF1116-DD5C-4923-8AE2-C4B14F82A58A}" destId="{4E6B46A1-8FBE-40C6-889B-A0D471CE200B}" srcOrd="0" destOrd="0" presId="urn:microsoft.com/office/officeart/2008/layout/VerticalCurvedList"/>
    <dgm:cxn modelId="{505025D6-5CAC-483E-97BA-460A35AD1978}" type="presParOf" srcId="{A43FE57E-BB37-41EF-BFEC-B6B7125C7D38}" destId="{9241AAF3-E405-4E83-912B-B1BB049E5253}" srcOrd="9" destOrd="0" presId="urn:microsoft.com/office/officeart/2008/layout/VerticalCurvedList"/>
    <dgm:cxn modelId="{2BDD90A6-53C3-4EAA-A7E6-80D68B7C998D}" type="presParOf" srcId="{A43FE57E-BB37-41EF-BFEC-B6B7125C7D38}" destId="{65AFF1C3-50C8-4DBF-92E7-32A7AF0A7ACE}" srcOrd="10" destOrd="0" presId="urn:microsoft.com/office/officeart/2008/layout/VerticalCurvedList"/>
    <dgm:cxn modelId="{77330614-D0AA-4760-B517-3EAEBD5BF4B6}" type="presParOf" srcId="{65AFF1C3-50C8-4DBF-92E7-32A7AF0A7ACE}" destId="{B1DB6A27-DBA5-4C62-925C-FE1D05405E23}" srcOrd="0" destOrd="0" presId="urn:microsoft.com/office/officeart/2008/layout/VerticalCurvedList"/>
    <dgm:cxn modelId="{7984B5CD-02A7-4B8C-BB2C-972CD41AA835}" type="presParOf" srcId="{A43FE57E-BB37-41EF-BFEC-B6B7125C7D38}" destId="{68BA187C-0D48-49C5-8A8A-8199A56F52CF}" srcOrd="11" destOrd="0" presId="urn:microsoft.com/office/officeart/2008/layout/VerticalCurvedList"/>
    <dgm:cxn modelId="{96F8D177-8EDD-411A-885E-3EB1840A82E5}" type="presParOf" srcId="{A43FE57E-BB37-41EF-BFEC-B6B7125C7D38}" destId="{26E46E59-E9AF-4908-A556-FF47200F2D84}" srcOrd="12" destOrd="0" presId="urn:microsoft.com/office/officeart/2008/layout/VerticalCurvedList"/>
    <dgm:cxn modelId="{43FF03E8-AF8E-47D8-AABB-AECFB8BD19F4}" type="presParOf" srcId="{26E46E59-E9AF-4908-A556-FF47200F2D84}" destId="{9006765E-CF1C-4D68-BACD-0F7D82AEB6EF}" srcOrd="0" destOrd="0" presId="urn:microsoft.com/office/officeart/2008/layout/VerticalCurvedList"/>
    <dgm:cxn modelId="{A196FE9C-B4D8-45D4-A21B-1194062DD985}" type="presParOf" srcId="{A43FE57E-BB37-41EF-BFEC-B6B7125C7D38}" destId="{B3547788-ACF1-4422-B134-9EF5859B9785}" srcOrd="13" destOrd="0" presId="urn:microsoft.com/office/officeart/2008/layout/VerticalCurvedList"/>
    <dgm:cxn modelId="{213A1E04-25AD-49F1-8464-DA9BA1D73CB3}" type="presParOf" srcId="{A43FE57E-BB37-41EF-BFEC-B6B7125C7D38}" destId="{ECD576D3-9343-4AC1-BCC3-1B3A4034BD8E}" srcOrd="14" destOrd="0" presId="urn:microsoft.com/office/officeart/2008/layout/VerticalCurvedList"/>
    <dgm:cxn modelId="{C5019213-EE45-4702-A51C-0E57483D70E4}" type="presParOf" srcId="{ECD576D3-9343-4AC1-BCC3-1B3A4034BD8E}" destId="{BEDDD54C-4F82-4D6E-B609-00E1C0ADF82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F5FF7-7E89-4A2A-8DD2-3DDA72D5DC1E}">
      <dsp:nvSpPr>
        <dsp:cNvPr id="0" name=""/>
        <dsp:cNvSpPr/>
      </dsp:nvSpPr>
      <dsp:spPr>
        <a:xfrm>
          <a:off x="-6021049" y="-921917"/>
          <a:ext cx="7172427" cy="7172427"/>
        </a:xfrm>
        <a:prstGeom prst="blockArc">
          <a:avLst>
            <a:gd name="adj1" fmla="val 18900000"/>
            <a:gd name="adj2" fmla="val 2700000"/>
            <a:gd name="adj3" fmla="val 301"/>
          </a:avLst>
        </a:prstGeom>
        <a:noFill/>
        <a:ln w="11429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907F1-EAC4-4704-B466-AEB797C6D425}">
      <dsp:nvSpPr>
        <dsp:cNvPr id="0" name=""/>
        <dsp:cNvSpPr/>
      </dsp:nvSpPr>
      <dsp:spPr>
        <a:xfrm>
          <a:off x="373800" y="176649"/>
          <a:ext cx="8059300" cy="615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383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Не вешать ярлыков, проговаривать возможные поведенческие реакции</a:t>
          </a:r>
          <a:endParaRPr lang="ru-RU" sz="1900" kern="1200" dirty="0"/>
        </a:p>
      </dsp:txBody>
      <dsp:txXfrm>
        <a:off x="373800" y="176649"/>
        <a:ext cx="8059300" cy="615439"/>
      </dsp:txXfrm>
    </dsp:sp>
    <dsp:sp modelId="{3AE997CD-AB3A-434A-A980-CEB68B60C744}">
      <dsp:nvSpPr>
        <dsp:cNvPr id="0" name=""/>
        <dsp:cNvSpPr/>
      </dsp:nvSpPr>
      <dsp:spPr>
        <a:xfrm>
          <a:off x="71136" y="181704"/>
          <a:ext cx="605328" cy="6053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2D7D7-C388-4B6F-B2DC-7BF0CD8CA338}">
      <dsp:nvSpPr>
        <dsp:cNvPr id="0" name=""/>
        <dsp:cNvSpPr/>
      </dsp:nvSpPr>
      <dsp:spPr>
        <a:xfrm>
          <a:off x="812343" y="969057"/>
          <a:ext cx="7620757" cy="484262"/>
        </a:xfrm>
        <a:prstGeom prst="rect">
          <a:avLst/>
        </a:prstGeom>
        <a:solidFill>
          <a:schemeClr val="accent3">
            <a:hueOff val="-1581921"/>
            <a:satOff val="-1039"/>
            <a:lumOff val="-2026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383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Выслушивать и уважать мнение подростка</a:t>
          </a:r>
          <a:endParaRPr lang="ru-RU" sz="1900" kern="1200" dirty="0"/>
        </a:p>
      </dsp:txBody>
      <dsp:txXfrm>
        <a:off x="812343" y="969057"/>
        <a:ext cx="7620757" cy="484262"/>
      </dsp:txXfrm>
    </dsp:sp>
    <dsp:sp modelId="{17F80567-3118-4B48-96B2-7F0E0BDE8071}">
      <dsp:nvSpPr>
        <dsp:cNvPr id="0" name=""/>
        <dsp:cNvSpPr/>
      </dsp:nvSpPr>
      <dsp:spPr>
        <a:xfrm>
          <a:off x="509679" y="908524"/>
          <a:ext cx="605328" cy="6053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3">
              <a:hueOff val="-1581921"/>
              <a:satOff val="-1039"/>
              <a:lumOff val="-2026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51DE60-B572-4078-A308-160C6713E3C7}">
      <dsp:nvSpPr>
        <dsp:cNvPr id="0" name=""/>
        <dsp:cNvSpPr/>
      </dsp:nvSpPr>
      <dsp:spPr>
        <a:xfrm>
          <a:off x="1052663" y="1695344"/>
          <a:ext cx="7380437" cy="484262"/>
        </a:xfrm>
        <a:prstGeom prst="rect">
          <a:avLst/>
        </a:prstGeom>
        <a:solidFill>
          <a:schemeClr val="accent3">
            <a:hueOff val="-3163842"/>
            <a:satOff val="-2079"/>
            <a:lumOff val="-4052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383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Сохранять доверительные отношения и контроль</a:t>
          </a:r>
          <a:endParaRPr lang="ru-RU" sz="1900" kern="1200" dirty="0"/>
        </a:p>
      </dsp:txBody>
      <dsp:txXfrm>
        <a:off x="1052663" y="1695344"/>
        <a:ext cx="7380437" cy="484262"/>
      </dsp:txXfrm>
    </dsp:sp>
    <dsp:sp modelId="{907CD55F-B54F-46AD-B0A2-50BCCA567CC8}">
      <dsp:nvSpPr>
        <dsp:cNvPr id="0" name=""/>
        <dsp:cNvSpPr/>
      </dsp:nvSpPr>
      <dsp:spPr>
        <a:xfrm>
          <a:off x="749999" y="1634812"/>
          <a:ext cx="605328" cy="6053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3">
              <a:hueOff val="-3163842"/>
              <a:satOff val="-2079"/>
              <a:lumOff val="-4052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052361-85D4-4513-A929-4027C5C32C55}">
      <dsp:nvSpPr>
        <dsp:cNvPr id="0" name=""/>
        <dsp:cNvSpPr/>
      </dsp:nvSpPr>
      <dsp:spPr>
        <a:xfrm>
          <a:off x="1129395" y="2422164"/>
          <a:ext cx="7303706" cy="484262"/>
        </a:xfrm>
        <a:prstGeom prst="rect">
          <a:avLst/>
        </a:prstGeom>
        <a:solidFill>
          <a:schemeClr val="accent3">
            <a:hueOff val="-4745762"/>
            <a:satOff val="-3118"/>
            <a:lumOff val="-6078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383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Замечать позитив, хвалить, поддерживать, верить в него</a:t>
          </a:r>
        </a:p>
      </dsp:txBody>
      <dsp:txXfrm>
        <a:off x="1129395" y="2422164"/>
        <a:ext cx="7303706" cy="484262"/>
      </dsp:txXfrm>
    </dsp:sp>
    <dsp:sp modelId="{4E6B46A1-8FBE-40C6-889B-A0D471CE200B}">
      <dsp:nvSpPr>
        <dsp:cNvPr id="0" name=""/>
        <dsp:cNvSpPr/>
      </dsp:nvSpPr>
      <dsp:spPr>
        <a:xfrm>
          <a:off x="826731" y="2361631"/>
          <a:ext cx="605328" cy="6053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3">
              <a:hueOff val="-4745762"/>
              <a:satOff val="-3118"/>
              <a:lumOff val="-6078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41AAF3-E405-4E83-912B-B1BB049E5253}">
      <dsp:nvSpPr>
        <dsp:cNvPr id="0" name=""/>
        <dsp:cNvSpPr/>
      </dsp:nvSpPr>
      <dsp:spPr>
        <a:xfrm>
          <a:off x="1123800" y="3090185"/>
          <a:ext cx="7380437" cy="484262"/>
        </a:xfrm>
        <a:prstGeom prst="rect">
          <a:avLst/>
        </a:prstGeom>
        <a:solidFill>
          <a:schemeClr val="accent3">
            <a:hueOff val="-6327683"/>
            <a:satOff val="-4157"/>
            <a:lumOff val="-8105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383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Помнить, что это не навсегда</a:t>
          </a:r>
        </a:p>
      </dsp:txBody>
      <dsp:txXfrm>
        <a:off x="1123800" y="3090185"/>
        <a:ext cx="7380437" cy="484262"/>
      </dsp:txXfrm>
    </dsp:sp>
    <dsp:sp modelId="{B1DB6A27-DBA5-4C62-925C-FE1D05405E23}">
      <dsp:nvSpPr>
        <dsp:cNvPr id="0" name=""/>
        <dsp:cNvSpPr/>
      </dsp:nvSpPr>
      <dsp:spPr>
        <a:xfrm>
          <a:off x="749999" y="3088451"/>
          <a:ext cx="605328" cy="6053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3">
              <a:hueOff val="-6327683"/>
              <a:satOff val="-4157"/>
              <a:lumOff val="-8105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BA187C-0D48-49C5-8A8A-8199A56F52CF}">
      <dsp:nvSpPr>
        <dsp:cNvPr id="0" name=""/>
        <dsp:cNvSpPr/>
      </dsp:nvSpPr>
      <dsp:spPr>
        <a:xfrm>
          <a:off x="812343" y="3875271"/>
          <a:ext cx="7620757" cy="484262"/>
        </a:xfrm>
        <a:prstGeom prst="rect">
          <a:avLst/>
        </a:prstGeom>
        <a:solidFill>
          <a:schemeClr val="accent3">
            <a:hueOff val="-7909603"/>
            <a:satOff val="-5197"/>
            <a:lumOff val="-10131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383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Не воспринимать агрессию как личную неприязнь</a:t>
          </a:r>
        </a:p>
      </dsp:txBody>
      <dsp:txXfrm>
        <a:off x="812343" y="3875271"/>
        <a:ext cx="7620757" cy="484262"/>
      </dsp:txXfrm>
    </dsp:sp>
    <dsp:sp modelId="{9006765E-CF1C-4D68-BACD-0F7D82AEB6EF}">
      <dsp:nvSpPr>
        <dsp:cNvPr id="0" name=""/>
        <dsp:cNvSpPr/>
      </dsp:nvSpPr>
      <dsp:spPr>
        <a:xfrm>
          <a:off x="509679" y="3814739"/>
          <a:ext cx="605328" cy="6053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3">
              <a:hueOff val="-7909603"/>
              <a:satOff val="-5197"/>
              <a:lumOff val="-10131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547788-ACF1-4422-B134-9EF5859B9785}">
      <dsp:nvSpPr>
        <dsp:cNvPr id="0" name=""/>
        <dsp:cNvSpPr/>
      </dsp:nvSpPr>
      <dsp:spPr>
        <a:xfrm>
          <a:off x="373800" y="4602091"/>
          <a:ext cx="8059300" cy="484262"/>
        </a:xfrm>
        <a:prstGeom prst="rect">
          <a:avLst/>
        </a:prstGeom>
        <a:solidFill>
          <a:schemeClr val="accent3">
            <a:hueOff val="-9491525"/>
            <a:satOff val="-6236"/>
            <a:lumOff val="-12157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383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Помнить о возрастных и физиологических особенностях</a:t>
          </a:r>
        </a:p>
      </dsp:txBody>
      <dsp:txXfrm>
        <a:off x="373800" y="4602091"/>
        <a:ext cx="8059300" cy="484262"/>
      </dsp:txXfrm>
    </dsp:sp>
    <dsp:sp modelId="{BEDDD54C-4F82-4D6E-B609-00E1C0ADF823}">
      <dsp:nvSpPr>
        <dsp:cNvPr id="0" name=""/>
        <dsp:cNvSpPr/>
      </dsp:nvSpPr>
      <dsp:spPr>
        <a:xfrm>
          <a:off x="71136" y="4541558"/>
          <a:ext cx="605328" cy="6053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3">
              <a:hueOff val="-9491525"/>
              <a:satOff val="-6236"/>
              <a:lumOff val="-12157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B8FD7C1-6249-405C-84DA-737BC651604F}" type="datetimeFigureOut">
              <a:rPr lang="ru-RU" smtClean="0"/>
              <a:t>05.12.2014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D3FB53-2789-4370-B4B9-860EDB4A09F9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2159354"/>
          </a:xfrm>
        </p:spPr>
        <p:txBody>
          <a:bodyPr/>
          <a:lstStyle/>
          <a:p>
            <a:r>
              <a:rPr lang="ru-RU" dirty="0" smtClean="0"/>
              <a:t>Причины и способы реагирования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88640"/>
            <a:ext cx="8229600" cy="1800200"/>
          </a:xfrm>
        </p:spPr>
        <p:txBody>
          <a:bodyPr>
            <a:normAutofit/>
          </a:bodyPr>
          <a:lstStyle/>
          <a:p>
            <a:r>
              <a:rPr lang="ru-RU" dirty="0" smtClean="0"/>
              <a:t>Агрессивное поведение подростков-сирот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10562"/>
            <a:ext cx="3182651" cy="206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433" y="3410562"/>
            <a:ext cx="3418711" cy="2061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186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Вебинар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проводит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Гниденко Ксения Александровна</a:t>
            </a:r>
          </a:p>
          <a:p>
            <a:pPr marL="0" indent="0" algn="ctr">
              <a:buNone/>
            </a:pPr>
            <a:r>
              <a:rPr lang="ru-RU" sz="2800" i="1" dirty="0"/>
              <a:t>кандидат психол. наук</a:t>
            </a:r>
          </a:p>
          <a:p>
            <a:pPr marL="0" indent="0">
              <a:buNone/>
            </a:pPr>
            <a:r>
              <a:rPr lang="ru-RU" sz="2800" dirty="0"/>
              <a:t>доцент кафедры </a:t>
            </a:r>
            <a:endParaRPr lang="en-US" sz="2800" dirty="0"/>
          </a:p>
          <a:p>
            <a:pPr marL="0" indent="0">
              <a:buNone/>
            </a:pPr>
            <a:r>
              <a:rPr lang="ru-RU" sz="2800" dirty="0"/>
              <a:t>социальной работы</a:t>
            </a:r>
          </a:p>
          <a:p>
            <a:pPr marL="0" indent="0">
              <a:buNone/>
            </a:pPr>
            <a:r>
              <a:rPr lang="ru-RU" sz="2800" dirty="0"/>
              <a:t>миссионерского факультета ПСТГУ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/>
              <a:t>заместитель директора</a:t>
            </a:r>
          </a:p>
          <a:p>
            <a:pPr marL="0" indent="0">
              <a:buNone/>
            </a:pPr>
            <a:r>
              <a:rPr lang="ru-RU" sz="2800" dirty="0"/>
              <a:t>по учебно-воспитательной работе </a:t>
            </a:r>
          </a:p>
          <a:p>
            <a:pPr marL="0" indent="0">
              <a:buNone/>
            </a:pPr>
            <a:r>
              <a:rPr lang="ru-RU" sz="2800" dirty="0"/>
              <a:t>Православного Свято-</a:t>
            </a:r>
            <a:r>
              <a:rPr lang="ru-RU" sz="2800" dirty="0" err="1"/>
              <a:t>Димитриевского</a:t>
            </a:r>
            <a:r>
              <a:rPr lang="ru-RU" sz="2800" dirty="0"/>
              <a:t> </a:t>
            </a:r>
          </a:p>
          <a:p>
            <a:pPr marL="0" indent="0">
              <a:buNone/>
            </a:pPr>
            <a:r>
              <a:rPr lang="ru-RU" sz="2800" dirty="0"/>
              <a:t>детского дома</a:t>
            </a:r>
          </a:p>
          <a:p>
            <a:pPr marL="0" indent="0" algn="ctr">
              <a:buNone/>
            </a:pPr>
            <a:r>
              <a:rPr lang="ru-RU" sz="3200" i="1" dirty="0"/>
              <a:t>Контакты: </a:t>
            </a:r>
            <a:r>
              <a:rPr lang="en-US" sz="3200" i="1" dirty="0"/>
              <a:t>petrovaka@mail.ru</a:t>
            </a:r>
            <a:endParaRPr lang="ru-RU" sz="3200" i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656" y="2348879"/>
            <a:ext cx="1639085" cy="208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647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28600"/>
            <a:ext cx="6568407" cy="758952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Подростковый возраст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484784"/>
            <a:ext cx="8503920" cy="4968552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>
              <a:buClr>
                <a:schemeClr val="bg1"/>
              </a:buClr>
              <a:buFont typeface="Wingdings 2" panose="05020102010507070707" pitchFamily="18" charset="2"/>
              <a:buChar char=""/>
            </a:pPr>
            <a:r>
              <a:rPr lang="ru-RU" dirty="0" smtClean="0"/>
              <a:t>время гормональных перестроек и физического роста</a:t>
            </a:r>
          </a:p>
          <a:p>
            <a:pPr>
              <a:buClr>
                <a:schemeClr val="bg1"/>
              </a:buClr>
              <a:buFont typeface="Wingdings 2" panose="05020102010507070707" pitchFamily="18" charset="2"/>
              <a:buChar char=""/>
            </a:pPr>
            <a:r>
              <a:rPr lang="ru-RU" dirty="0" smtClean="0"/>
              <a:t>аффективная неустойчивость </a:t>
            </a:r>
            <a:r>
              <a:rPr lang="ru-RU" dirty="0" smtClean="0">
                <a:sym typeface="Wingdings" panose="05000000000000000000" pitchFamily="2" charset="2"/>
              </a:rPr>
              <a:t></a:t>
            </a:r>
            <a:r>
              <a:rPr lang="en-US" dirty="0" smtClean="0">
                <a:sym typeface="Wingdings" panose="05000000000000000000" pitchFamily="2" charset="2"/>
              </a:rPr>
              <a:t>  </a:t>
            </a:r>
            <a:r>
              <a:rPr lang="ru-RU" dirty="0" smtClean="0">
                <a:sym typeface="Wingdings" panose="05000000000000000000" pitchFamily="2" charset="2"/>
              </a:rPr>
              <a:t>аффективные вспышки</a:t>
            </a:r>
          </a:p>
          <a:p>
            <a:pPr>
              <a:buClr>
                <a:schemeClr val="bg1"/>
              </a:buClr>
              <a:buFont typeface="Wingdings 2" panose="05020102010507070707" pitchFamily="18" charset="2"/>
              <a:buChar char=""/>
            </a:pPr>
            <a:r>
              <a:rPr lang="ru-RU" dirty="0" smtClean="0">
                <a:sym typeface="Wingdings" panose="05000000000000000000" pitchFamily="2" charset="2"/>
              </a:rPr>
              <a:t>подростковая агрессия – попытка рождения в самостоятельную личность</a:t>
            </a:r>
          </a:p>
          <a:p>
            <a:pPr>
              <a:buClr>
                <a:schemeClr val="bg1"/>
              </a:buClr>
              <a:buFont typeface="Wingdings 2" panose="05020102010507070707" pitchFamily="18" charset="2"/>
              <a:buChar char=""/>
            </a:pPr>
            <a:r>
              <a:rPr lang="ru-RU" dirty="0">
                <a:sym typeface="Wingdings" panose="05000000000000000000" pitchFamily="2" charset="2"/>
              </a:rPr>
              <a:t>противоречие между появившимся «чувством взрослости» и старыми методами воспитания</a:t>
            </a:r>
          </a:p>
          <a:p>
            <a:pPr>
              <a:buClr>
                <a:schemeClr val="bg1"/>
              </a:buClr>
              <a:buFont typeface="Wingdings 2" panose="05020102010507070707" pitchFamily="18" charset="2"/>
              <a:buChar char=""/>
            </a:pPr>
            <a:r>
              <a:rPr lang="ru-RU" dirty="0" smtClean="0">
                <a:sym typeface="Wingdings" panose="05000000000000000000" pitchFamily="2" charset="2"/>
              </a:rPr>
              <a:t>необходимость эмоциональной поддержки</a:t>
            </a:r>
          </a:p>
          <a:p>
            <a:pPr>
              <a:buClr>
                <a:schemeClr val="bg1"/>
              </a:buClr>
              <a:buFont typeface="Wingdings 2" panose="05020102010507070707" pitchFamily="18" charset="2"/>
              <a:buChar char=""/>
            </a:pPr>
            <a:r>
              <a:rPr lang="ru-RU" dirty="0" smtClean="0">
                <a:sym typeface="Wingdings" panose="05000000000000000000" pitchFamily="2" charset="2"/>
              </a:rPr>
              <a:t>каждый факт унижения и боли будет иметь последствия в дальнейшем</a:t>
            </a:r>
          </a:p>
          <a:p>
            <a:pPr>
              <a:buClr>
                <a:schemeClr val="bg1"/>
              </a:buClr>
              <a:buFont typeface="Wingdings 2" panose="05020102010507070707" pitchFamily="18" charset="2"/>
              <a:buChar char=""/>
            </a:pPr>
            <a:r>
              <a:rPr lang="ru-RU" dirty="0" smtClean="0">
                <a:sym typeface="Wingdings" panose="05000000000000000000" pitchFamily="2" charset="2"/>
              </a:rPr>
              <a:t>защитная агрессия и борьба за самоуважение</a:t>
            </a:r>
          </a:p>
          <a:p>
            <a:pPr>
              <a:buClr>
                <a:schemeClr val="bg1"/>
              </a:buClr>
              <a:buFont typeface="Wingdings 2" panose="05020102010507070707" pitchFamily="18" charset="2"/>
              <a:buChar char=""/>
            </a:pPr>
            <a:r>
              <a:rPr lang="ru-RU" dirty="0" smtClean="0">
                <a:sym typeface="Wingdings" panose="05000000000000000000" pitchFamily="2" charset="2"/>
              </a:rPr>
              <a:t>период исследования границ дозволенного</a:t>
            </a:r>
          </a:p>
          <a:p>
            <a:pPr>
              <a:buClr>
                <a:schemeClr val="bg1"/>
              </a:buClr>
              <a:buFont typeface="Wingdings 2" panose="05020102010507070707" pitchFamily="18" charset="2"/>
              <a:buChar char=""/>
            </a:pPr>
            <a:r>
              <a:rPr lang="ru-RU" dirty="0" smtClean="0">
                <a:sym typeface="Wingdings" panose="05000000000000000000" pitchFamily="2" charset="2"/>
              </a:rPr>
              <a:t>критичность ко всем кроме себя 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ru-RU" dirty="0" smtClean="0">
                <a:sym typeface="Wingdings" panose="05000000000000000000" pitchFamily="2" charset="2"/>
              </a:rPr>
              <a:t>наглость и дерзость</a:t>
            </a:r>
          </a:p>
          <a:p>
            <a:pPr marL="0" indent="0">
              <a:buClr>
                <a:schemeClr val="bg1"/>
              </a:buClr>
              <a:buNone/>
            </a:pPr>
            <a:endParaRPr lang="ru-RU" dirty="0" smtClean="0">
              <a:sym typeface="Wingdings" panose="05000000000000000000" pitchFamily="2" charset="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3542"/>
            <a:ext cx="2160240" cy="138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787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Возрастная особенность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5085184"/>
            <a:ext cx="316835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м</a:t>
            </a:r>
            <a:r>
              <a:rPr lang="ru-RU" sz="2400" b="1" dirty="0" smtClean="0"/>
              <a:t>ораль авторитета</a:t>
            </a:r>
            <a:endParaRPr lang="ru-RU" sz="24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84168" y="1484784"/>
            <a:ext cx="28083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м</a:t>
            </a:r>
            <a:r>
              <a:rPr lang="ru-RU" sz="2400" b="1" dirty="0" smtClean="0"/>
              <a:t>ораль социума</a:t>
            </a:r>
            <a:endParaRPr lang="ru-RU" sz="2400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916" y="2852936"/>
            <a:ext cx="2544912" cy="188589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pic>
      <p:cxnSp>
        <p:nvCxnSpPr>
          <p:cNvPr id="10" name="Соединительная линия уступом 9"/>
          <p:cNvCxnSpPr>
            <a:stCxn id="1027" idx="3"/>
            <a:endCxn id="5" idx="2"/>
          </p:cNvCxnSpPr>
          <p:nvPr/>
        </p:nvCxnSpPr>
        <p:spPr>
          <a:xfrm flipV="1">
            <a:off x="5889828" y="2420888"/>
            <a:ext cx="1598496" cy="137499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1027" idx="1"/>
            <a:endCxn id="4" idx="0"/>
          </p:cNvCxnSpPr>
          <p:nvPr/>
        </p:nvCxnSpPr>
        <p:spPr>
          <a:xfrm rot="10800000" flipV="1">
            <a:off x="1835696" y="3795886"/>
            <a:ext cx="1509220" cy="128929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619672" y="3072383"/>
            <a:ext cx="1152128" cy="1148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79912" y="213285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подросток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958690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34400" cy="6548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Правила общения взрослого с подростком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703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Использовать диалогическое общение;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В общении учитывать интересы подростка;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Предмет разговора должен быть конкретным, затрагивающим суть дела;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Можно критиковать поступки, но не личность подростка;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В разговоре проявлять чувства;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Принимая самостоятельность подростка – не сводить к вседозволенности;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При отказе что-либо делать – повторяйте просьбу снова и снова. Говоря «нет» – держите слово.</a:t>
            </a:r>
          </a:p>
          <a:p>
            <a:pPr marL="514350" indent="-51435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611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199"/>
            <a:ext cx="8534400" cy="104016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Способы взаимодействия с агрессивным подростком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08592466"/>
              </p:ext>
            </p:extLst>
          </p:nvPr>
        </p:nvGraphicFramePr>
        <p:xfrm>
          <a:off x="301625" y="1268760"/>
          <a:ext cx="850423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92" y="3356991"/>
            <a:ext cx="771983" cy="936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006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Особенности детей-сирот  и специфика их агрессивности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9829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Clr>
                <a:schemeClr val="bg1"/>
              </a:buClr>
            </a:pPr>
            <a:r>
              <a:rPr lang="ru-RU" dirty="0" smtClean="0"/>
              <a:t>воспроизводят полученный 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ru-RU" dirty="0" smtClean="0"/>
              <a:t>ранее опыт унижения и отвержения;</a:t>
            </a:r>
          </a:p>
          <a:p>
            <a:pPr>
              <a:buClr>
                <a:schemeClr val="bg1"/>
              </a:buClr>
            </a:pPr>
            <a:r>
              <a:rPr lang="ru-RU" dirty="0" smtClean="0"/>
              <a:t>недостаточное развитие интеллекта 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ru-RU" dirty="0" smtClean="0"/>
              <a:t>и коммуникативных навыков;</a:t>
            </a:r>
          </a:p>
          <a:p>
            <a:pPr>
              <a:buClr>
                <a:schemeClr val="bg1"/>
              </a:buClr>
            </a:pPr>
            <a:r>
              <a:rPr lang="ru-RU" dirty="0" smtClean="0"/>
              <a:t>отсутствие поддержки и базовой веры в ребенка </a:t>
            </a:r>
            <a:r>
              <a:rPr lang="ru-RU" dirty="0" smtClean="0">
                <a:sym typeface="Wingdings" panose="05000000000000000000" pitchFamily="2" charset="2"/>
              </a:rPr>
              <a:t>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ru-RU" dirty="0" smtClean="0">
                <a:sym typeface="Wingdings" panose="05000000000000000000" pitchFamily="2" charset="2"/>
              </a:rPr>
              <a:t>сомнения, одиночество, низкая самооценка;</a:t>
            </a:r>
          </a:p>
          <a:p>
            <a:pPr>
              <a:buClr>
                <a:schemeClr val="bg1"/>
              </a:buClr>
            </a:pPr>
            <a:r>
              <a:rPr lang="ru-RU" dirty="0" smtClean="0">
                <a:sym typeface="Wingdings" panose="05000000000000000000" pitchFamily="2" charset="2"/>
              </a:rPr>
              <a:t>неразвитость ведущих видов деятельности, </a:t>
            </a:r>
            <a:r>
              <a:rPr lang="ru-RU" dirty="0" err="1" smtClean="0">
                <a:sym typeface="Wingdings" panose="05000000000000000000" pitchFamily="2" charset="2"/>
              </a:rPr>
              <a:t>неуспешность</a:t>
            </a:r>
            <a:r>
              <a:rPr lang="ru-RU" dirty="0" smtClean="0">
                <a:sym typeface="Wingdings" panose="05000000000000000000" pitchFamily="2" charset="2"/>
              </a:rPr>
              <a:t> в деятельности;</a:t>
            </a:r>
          </a:p>
          <a:p>
            <a:pPr>
              <a:buClr>
                <a:schemeClr val="bg1"/>
              </a:buClr>
            </a:pPr>
            <a:r>
              <a:rPr lang="ru-RU" dirty="0" smtClean="0"/>
              <a:t>неудовлетворенность потребности в близком общении;</a:t>
            </a:r>
          </a:p>
          <a:p>
            <a:pPr>
              <a:buClr>
                <a:schemeClr val="bg1"/>
              </a:buClr>
            </a:pPr>
            <a:r>
              <a:rPr lang="ru-RU" dirty="0"/>
              <a:t>с</a:t>
            </a:r>
            <a:r>
              <a:rPr lang="ru-RU" dirty="0" smtClean="0"/>
              <a:t>ниженный уровень </a:t>
            </a:r>
            <a:r>
              <a:rPr lang="ru-RU" dirty="0" err="1" smtClean="0"/>
              <a:t>саморегуляции</a:t>
            </a:r>
            <a:r>
              <a:rPr lang="ru-RU" dirty="0"/>
              <a:t>.</a:t>
            </a:r>
            <a:endParaRPr lang="ru-RU" dirty="0" smtClean="0"/>
          </a:p>
          <a:p>
            <a:pPr>
              <a:buClr>
                <a:schemeClr val="bg1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924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1407</TotalTime>
  <Words>279</Words>
  <Application>Microsoft Office PowerPoint</Application>
  <PresentationFormat>Экран (4:3)</PresentationFormat>
  <Paragraphs>53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Официальная</vt:lpstr>
      <vt:lpstr>Агрессивное поведение подростков-сирот</vt:lpstr>
      <vt:lpstr>Вебинар проводит</vt:lpstr>
      <vt:lpstr>Подростковый возраст</vt:lpstr>
      <vt:lpstr>Возрастная особенность</vt:lpstr>
      <vt:lpstr>Правила общения взрослого с подростком</vt:lpstr>
      <vt:lpstr>Способы взаимодействия с агрессивным подростком</vt:lpstr>
      <vt:lpstr>Особенности детей-сирот  и специфика их агрессивности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Агрессивное поведение подростков-сирот</dc:title>
  <dc:creator>ts</dc:creator>
  <cp:lastModifiedBy>Ксенечка</cp:lastModifiedBy>
  <cp:revision>44</cp:revision>
  <dcterms:created xsi:type="dcterms:W3CDTF">2014-10-17T11:21:20Z</dcterms:created>
  <dcterms:modified xsi:type="dcterms:W3CDTF">2014-12-05T04:42:04Z</dcterms:modified>
</cp:coreProperties>
</file>