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4" r:id="rId1"/>
  </p:sldMasterIdLst>
  <p:sldIdLst>
    <p:sldId id="256" r:id="rId2"/>
    <p:sldId id="275" r:id="rId3"/>
    <p:sldId id="280" r:id="rId4"/>
    <p:sldId id="276" r:id="rId5"/>
    <p:sldId id="257" r:id="rId6"/>
    <p:sldId id="258" r:id="rId7"/>
    <p:sldId id="259" r:id="rId8"/>
    <p:sldId id="260" r:id="rId9"/>
    <p:sldId id="277" r:id="rId10"/>
    <p:sldId id="289" r:id="rId11"/>
    <p:sldId id="261" r:id="rId12"/>
    <p:sldId id="262" r:id="rId13"/>
    <p:sldId id="263" r:id="rId14"/>
    <p:sldId id="292" r:id="rId15"/>
    <p:sldId id="293" r:id="rId16"/>
    <p:sldId id="279" r:id="rId17"/>
    <p:sldId id="264" r:id="rId18"/>
    <p:sldId id="265" r:id="rId19"/>
    <p:sldId id="270" r:id="rId20"/>
    <p:sldId id="271" r:id="rId21"/>
    <p:sldId id="272" r:id="rId22"/>
    <p:sldId id="291" r:id="rId23"/>
    <p:sldId id="287" r:id="rId24"/>
    <p:sldId id="266" r:id="rId25"/>
    <p:sldId id="281" r:id="rId26"/>
    <p:sldId id="290" r:id="rId27"/>
    <p:sldId id="278" r:id="rId28"/>
    <p:sldId id="267" r:id="rId29"/>
    <p:sldId id="282" r:id="rId30"/>
    <p:sldId id="283" r:id="rId31"/>
    <p:sldId id="284" r:id="rId32"/>
    <p:sldId id="285" r:id="rId33"/>
    <p:sldId id="286" r:id="rId34"/>
    <p:sldId id="268" r:id="rId35"/>
    <p:sldId id="269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434" autoAdjust="0"/>
  </p:normalViewPr>
  <p:slideViewPr>
    <p:cSldViewPr snapToGrid="0">
      <p:cViewPr varScale="1">
        <p:scale>
          <a:sx n="80" d="100"/>
          <a:sy n="80" d="100"/>
        </p:scale>
        <p:origin x="-108" y="-7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NS-SERVER\NeskuchniySAD\&#1060;&#1040;&#1053;&#1044;&#1056;&#1040;&#1049;&#1047;&#1048;&#1053;&#1043;%20&#1080;%20&#1052;&#1040;&#1056;&#1050;&#1045;&#1058;&#1048;&#1053;&#1043;\&#1054;&#1090;&#1095;&#1077;&#1090;&#1099;\2014\02%20&#1092;&#1077;&#1074;&#1088;&#1072;&#1083;&#1100;%202014\&#1054;&#1090;&#1095;&#1077;&#1090;%20&#1086;%20&#1087;&#1086;&#1089;&#1090;&#1091;&#1087;&#1083;&#1077;&#1085;&#1080;&#1080;%20&#1080;%20&#1080;&#1089;&#1087;&#1086;&#1083;&#1100;&#1079;&#1086;&#1074;&#1072;&#1085;&#1080;&#1080;%20&#1089;&#1088;&#1077;&#1076;&#1089;&#1090;&#1074;%20&#1087;&#1086;%20&#1073;&#1083;&#1072;&#1075;&#1086;&#1090;&#1074;&#1086;&#1088;&#1080;&#1090;&#1077;&#1083;&#1100;&#1085;&#1099;&#1084;%20&#1087;&#1088;&#1086;&#1075;&#1088;&#1072;&#1084;&#1084;&#1072;&#1084;%20&#1074;%20&#1092;&#1077;&#1074;&#1088;&#1072;&#1083;&#1077;%202014&#1075;.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perspective val="30"/>
    </c:view3D>
    <c:plotArea>
      <c:layout>
        <c:manualLayout>
          <c:layoutTarget val="inner"/>
          <c:xMode val="edge"/>
          <c:yMode val="edge"/>
          <c:x val="8.4336131964173291E-2"/>
          <c:y val="0.14549731402393212"/>
          <c:w val="0.83804656625454355"/>
          <c:h val="0.81793934660854728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00B0F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3"/>
            <c:spPr>
              <a:solidFill>
                <a:srgbClr val="7030A0"/>
              </a:solidFill>
            </c:spPr>
          </c:dPt>
          <c:dPt>
            <c:idx val="4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-0.16929527671528574"/>
                  <c:y val="9.7738118967173604E-2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9441252559239542E-2"/>
                  <c:y val="-0.1470339079971507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Терминалы </a:t>
                    </a:r>
                    <a:r>
                      <a:rPr lang="en-US" dirty="0" smtClean="0"/>
                      <a:t>QIWI</a:t>
                    </a:r>
                    <a:r>
                      <a:rPr lang="en-US" dirty="0"/>
                      <a:t>
21%</a:t>
                    </a:r>
                  </a:p>
                </c:rich>
              </c:tx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188997518794209"/>
                  <c:y val="-0.13687245534809858"/>
                </c:manualLayout>
              </c:layout>
              <c:tx>
                <c:rich>
                  <a:bodyPr/>
                  <a:lstStyle/>
                  <a:p>
                    <a:endParaRPr lang="ru-RU" dirty="0" smtClean="0"/>
                  </a:p>
                  <a:p>
                    <a:r>
                      <a:rPr lang="ru-RU" dirty="0" smtClean="0"/>
                      <a:t>Электронные</a:t>
                    </a:r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/>
                      <a:t>кошельки
17%</a:t>
                    </a:r>
                  </a:p>
                </c:rich>
              </c:tx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Банковские карты</a:t>
                    </a:r>
                    <a:r>
                      <a:rPr lang="ru-RU" baseline="0" dirty="0" smtClean="0"/>
                      <a:t> </a:t>
                    </a:r>
                    <a:r>
                      <a:rPr lang="ru-RU" dirty="0" smtClean="0"/>
                      <a:t>через </a:t>
                    </a:r>
                    <a:r>
                      <a:rPr lang="ru-RU" dirty="0"/>
                      <a:t>сайт МИЛОСЕРДИЕ.РУ
17%</a:t>
                    </a:r>
                  </a:p>
                </c:rich>
              </c:tx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+mj-lt"/>
                  </a:defRPr>
                </a:pPr>
                <a:endParaRPr lang="ru-RU"/>
              </a:p>
            </c:txPr>
            <c:showCatName val="1"/>
            <c:showPercent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график!$A$3:$A$10</c:f>
              <c:strCache>
                <c:ptCount val="8"/>
                <c:pt idx="0">
                  <c:v>Квитанции в банке</c:v>
                </c:pt>
                <c:pt idx="1">
                  <c:v>Пожертвования через терминалы в системе моментальных платежей QIWI</c:v>
                </c:pt>
                <c:pt idx="2">
                  <c:v>Электронные кошельки</c:v>
                </c:pt>
                <c:pt idx="3">
                  <c:v>Пожертвование по банковским картам через сайт МИЛОСЕРДИЕ.РУ</c:v>
                </c:pt>
                <c:pt idx="4">
                  <c:v>Юридические лица</c:v>
                </c:pt>
                <c:pt idx="5">
                  <c:v>Кружка</c:v>
                </c:pt>
                <c:pt idx="6">
                  <c:v>SMS-пожертвования</c:v>
                </c:pt>
                <c:pt idx="7">
                  <c:v>Спецакции</c:v>
                </c:pt>
              </c:strCache>
            </c:strRef>
          </c:cat>
          <c:val>
            <c:numRef>
              <c:f>график!$B$3:$B$10</c:f>
              <c:numCache>
                <c:formatCode>0.00%</c:formatCode>
                <c:ptCount val="8"/>
                <c:pt idx="0">
                  <c:v>0.34560000000000013</c:v>
                </c:pt>
                <c:pt idx="1">
                  <c:v>0.2116280683797627</c:v>
                </c:pt>
                <c:pt idx="2">
                  <c:v>0.17341375003279352</c:v>
                </c:pt>
                <c:pt idx="3">
                  <c:v>0.16565575441330171</c:v>
                </c:pt>
                <c:pt idx="4">
                  <c:v>5.4500000000000021E-2</c:v>
                </c:pt>
                <c:pt idx="5">
                  <c:v>2.760000000000002E-2</c:v>
                </c:pt>
                <c:pt idx="6">
                  <c:v>1.9206944752942885E-2</c:v>
                </c:pt>
                <c:pt idx="7">
                  <c:v>2.4151949880256859E-3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  <c:dispBlanksAs val="zero"/>
  </c:chart>
  <c:txPr>
    <a:bodyPr/>
    <a:lstStyle/>
    <a:p>
      <a:pPr>
        <a:defRPr>
          <a:latin typeface="+mj-lt"/>
        </a:defRPr>
      </a:pPr>
      <a:endParaRPr lang="ru-RU"/>
    </a:p>
  </c:txPr>
  <c:externalData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D746E3-297D-494C-AAFE-3DE6D765DC1F}" type="doc">
      <dgm:prSet loTypeId="urn:microsoft.com/office/officeart/2008/layout/HalfCircleOrganizationChart" loCatId="hierarchy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C69598B-75C1-4CF1-9EB3-0957AE0CAC7D}">
      <dgm:prSet phldrT="[Текст]" custT="1"/>
      <dgm:spPr/>
      <dgm:t>
        <a:bodyPr/>
        <a:lstStyle/>
        <a:p>
          <a:r>
            <a:rPr lang="ru-RU" sz="2800" b="1" dirty="0" smtClean="0"/>
            <a:t>Духовный руководитель</a:t>
          </a:r>
          <a:endParaRPr lang="ru-RU" sz="2800" b="1" dirty="0"/>
        </a:p>
      </dgm:t>
    </dgm:pt>
    <dgm:pt modelId="{A191BB2E-5AFC-447C-8C2C-DB6481992C81}" type="parTrans" cxnId="{7412BF20-AD30-449C-A6FB-94B9218D5C95}">
      <dgm:prSet/>
      <dgm:spPr/>
      <dgm:t>
        <a:bodyPr/>
        <a:lstStyle/>
        <a:p>
          <a:endParaRPr lang="ru-RU"/>
        </a:p>
      </dgm:t>
    </dgm:pt>
    <dgm:pt modelId="{9338295C-C527-4680-A796-343F1C1BB588}" type="sibTrans" cxnId="{7412BF20-AD30-449C-A6FB-94B9218D5C95}">
      <dgm:prSet/>
      <dgm:spPr/>
      <dgm:t>
        <a:bodyPr/>
        <a:lstStyle/>
        <a:p>
          <a:endParaRPr lang="ru-RU"/>
        </a:p>
      </dgm:t>
    </dgm:pt>
    <dgm:pt modelId="{A567A863-2A5C-49E2-9A53-CEBD97083EA7}" type="asst">
      <dgm:prSet phldrT="[Текст]" custT="1"/>
      <dgm:spPr/>
      <dgm:t>
        <a:bodyPr/>
        <a:lstStyle/>
        <a:p>
          <a:r>
            <a:rPr lang="ru-RU" sz="1400" b="1" dirty="0" smtClean="0"/>
            <a:t>Зам. рук-ля по финансовым вопросам</a:t>
          </a:r>
          <a:endParaRPr lang="ru-RU" sz="1400" b="1" dirty="0"/>
        </a:p>
      </dgm:t>
    </dgm:pt>
    <dgm:pt modelId="{EEC002E1-6E28-43D7-AFBB-05BDFBCC0BB6}" type="parTrans" cxnId="{8539B604-6EB1-4417-91E4-AA36867E39D4}">
      <dgm:prSet/>
      <dgm:spPr/>
      <dgm:t>
        <a:bodyPr/>
        <a:lstStyle/>
        <a:p>
          <a:endParaRPr lang="ru-RU"/>
        </a:p>
      </dgm:t>
    </dgm:pt>
    <dgm:pt modelId="{C3F08A33-BF86-46F3-8D0A-63EB2021D586}" type="sibTrans" cxnId="{8539B604-6EB1-4417-91E4-AA36867E39D4}">
      <dgm:prSet/>
      <dgm:spPr/>
      <dgm:t>
        <a:bodyPr/>
        <a:lstStyle/>
        <a:p>
          <a:endParaRPr lang="ru-RU"/>
        </a:p>
      </dgm:t>
    </dgm:pt>
    <dgm:pt modelId="{FFCE4AA2-696A-41E3-B5C7-7264EB85DF3D}">
      <dgm:prSet phldrT="[Текст]" custT="1"/>
      <dgm:spPr/>
      <dgm:t>
        <a:bodyPr/>
        <a:lstStyle/>
        <a:p>
          <a:r>
            <a:rPr lang="ru-RU" sz="1400" b="1" dirty="0" smtClean="0"/>
            <a:t>Добровольцы</a:t>
          </a:r>
          <a:endParaRPr lang="ru-RU" sz="1400" b="1" dirty="0"/>
        </a:p>
      </dgm:t>
    </dgm:pt>
    <dgm:pt modelId="{D9644AE9-A326-4F72-9740-2F5D807E9938}" type="parTrans" cxnId="{659447EA-AF7F-405E-80A3-5F35942DD334}">
      <dgm:prSet/>
      <dgm:spPr/>
      <dgm:t>
        <a:bodyPr/>
        <a:lstStyle/>
        <a:p>
          <a:endParaRPr lang="ru-RU"/>
        </a:p>
      </dgm:t>
    </dgm:pt>
    <dgm:pt modelId="{7FFBA77E-3DC9-4840-9502-E5E10E9BB661}" type="sibTrans" cxnId="{659447EA-AF7F-405E-80A3-5F35942DD334}">
      <dgm:prSet/>
      <dgm:spPr/>
      <dgm:t>
        <a:bodyPr/>
        <a:lstStyle/>
        <a:p>
          <a:endParaRPr lang="ru-RU"/>
        </a:p>
      </dgm:t>
    </dgm:pt>
    <dgm:pt modelId="{B672C26B-9C62-4C70-9368-E7985B076006}">
      <dgm:prSet phldrT="[Текст]" custT="1"/>
      <dgm:spPr/>
      <dgm:t>
        <a:bodyPr/>
        <a:lstStyle/>
        <a:p>
          <a:r>
            <a:rPr lang="ru-RU" sz="1400" b="1" dirty="0" smtClean="0"/>
            <a:t>Операторы горячей линии</a:t>
          </a:r>
          <a:endParaRPr lang="ru-RU" sz="1400" b="1" dirty="0"/>
        </a:p>
      </dgm:t>
    </dgm:pt>
    <dgm:pt modelId="{8FAC0022-00A4-468E-841E-2CF1152FBDC7}" type="parTrans" cxnId="{593AE974-746F-4F45-91F2-D3F38AC95881}">
      <dgm:prSet/>
      <dgm:spPr/>
      <dgm:t>
        <a:bodyPr/>
        <a:lstStyle/>
        <a:p>
          <a:endParaRPr lang="ru-RU"/>
        </a:p>
      </dgm:t>
    </dgm:pt>
    <dgm:pt modelId="{E5E2668D-BB14-4BE8-ADAA-EDBD738727D1}" type="sibTrans" cxnId="{593AE974-746F-4F45-91F2-D3F38AC95881}">
      <dgm:prSet/>
      <dgm:spPr/>
      <dgm:t>
        <a:bodyPr/>
        <a:lstStyle/>
        <a:p>
          <a:endParaRPr lang="ru-RU"/>
        </a:p>
      </dgm:t>
    </dgm:pt>
    <dgm:pt modelId="{54F25240-96BD-4D12-8846-2BC2ACCBB9EC}" type="asst">
      <dgm:prSet custT="1"/>
      <dgm:spPr/>
      <dgm:t>
        <a:bodyPr/>
        <a:lstStyle/>
        <a:p>
          <a:r>
            <a:rPr lang="ru-RU" sz="1400" b="1" dirty="0" smtClean="0"/>
            <a:t>Начальник штаба</a:t>
          </a:r>
          <a:endParaRPr lang="ru-RU" sz="1400" b="1" dirty="0"/>
        </a:p>
      </dgm:t>
    </dgm:pt>
    <dgm:pt modelId="{ABF01BBB-BB78-465A-AA89-D12273C74B6F}" type="parTrans" cxnId="{2A080578-3E52-4E0A-801E-D0935D2B7045}">
      <dgm:prSet/>
      <dgm:spPr/>
      <dgm:t>
        <a:bodyPr/>
        <a:lstStyle/>
        <a:p>
          <a:endParaRPr lang="ru-RU"/>
        </a:p>
      </dgm:t>
    </dgm:pt>
    <dgm:pt modelId="{A8443C4F-1D6A-47F2-A6FD-C87B07D25AFF}" type="sibTrans" cxnId="{2A080578-3E52-4E0A-801E-D0935D2B7045}">
      <dgm:prSet/>
      <dgm:spPr/>
      <dgm:t>
        <a:bodyPr/>
        <a:lstStyle/>
        <a:p>
          <a:endParaRPr lang="ru-RU"/>
        </a:p>
      </dgm:t>
    </dgm:pt>
    <dgm:pt modelId="{E1A6A953-7790-40FA-AC04-80BB7BAF4A41}">
      <dgm:prSet custT="1"/>
      <dgm:spPr/>
      <dgm:t>
        <a:bodyPr/>
        <a:lstStyle/>
        <a:p>
          <a:pPr algn="ctr"/>
          <a:r>
            <a:rPr lang="ru-RU" altLang="ru-RU" sz="1400" b="1" dirty="0" smtClean="0"/>
            <a:t>Единый центр комплексной помощи</a:t>
          </a:r>
          <a:endParaRPr lang="en-US" altLang="ru-RU" sz="1400" b="1" dirty="0" smtClean="0"/>
        </a:p>
      </dgm:t>
    </dgm:pt>
    <dgm:pt modelId="{0155CA3D-7E3A-4C5A-A3CB-8C323D3B7D21}" type="parTrans" cxnId="{AE8819A9-26AF-450A-A5F6-965B33859B7E}">
      <dgm:prSet/>
      <dgm:spPr/>
      <dgm:t>
        <a:bodyPr/>
        <a:lstStyle/>
        <a:p>
          <a:endParaRPr lang="ru-RU"/>
        </a:p>
      </dgm:t>
    </dgm:pt>
    <dgm:pt modelId="{C2321E44-E2C7-4B1C-88F8-0D06F9C8405E}" type="sibTrans" cxnId="{AE8819A9-26AF-450A-A5F6-965B33859B7E}">
      <dgm:prSet/>
      <dgm:spPr/>
      <dgm:t>
        <a:bodyPr/>
        <a:lstStyle/>
        <a:p>
          <a:endParaRPr lang="ru-RU"/>
        </a:p>
      </dgm:t>
    </dgm:pt>
    <dgm:pt modelId="{D8B3C543-2800-45C3-8307-3A8540C8104F}">
      <dgm:prSet custT="1"/>
      <dgm:spPr/>
      <dgm:t>
        <a:bodyPr/>
        <a:lstStyle/>
        <a:p>
          <a:r>
            <a:rPr lang="ru-RU" sz="1400" b="1" dirty="0" smtClean="0"/>
            <a:t>Координаторы </a:t>
          </a:r>
        </a:p>
        <a:p>
          <a:r>
            <a:rPr lang="ru-RU" sz="1400" b="1" dirty="0" smtClean="0"/>
            <a:t>просьб</a:t>
          </a:r>
          <a:endParaRPr lang="ru-RU" sz="1400" b="1" dirty="0"/>
        </a:p>
      </dgm:t>
    </dgm:pt>
    <dgm:pt modelId="{5E42507A-A696-4E8A-9CB0-31929C6CB07B}" type="parTrans" cxnId="{65EB233E-5676-430F-B896-461714911B60}">
      <dgm:prSet/>
      <dgm:spPr/>
      <dgm:t>
        <a:bodyPr/>
        <a:lstStyle/>
        <a:p>
          <a:endParaRPr lang="ru-RU"/>
        </a:p>
      </dgm:t>
    </dgm:pt>
    <dgm:pt modelId="{B72172BF-447D-44BA-8C3D-9CBDDB0A3CDA}" type="sibTrans" cxnId="{65EB233E-5676-430F-B896-461714911B60}">
      <dgm:prSet/>
      <dgm:spPr/>
      <dgm:t>
        <a:bodyPr/>
        <a:lstStyle/>
        <a:p>
          <a:pPr algn="l"/>
          <a:endParaRPr lang="ru-RU" dirty="0"/>
        </a:p>
      </dgm:t>
    </dgm:pt>
    <dgm:pt modelId="{974DA2E5-F382-48F1-BFB0-4A9AF5121308}" type="pres">
      <dgm:prSet presAssocID="{18D746E3-297D-494C-AAFE-3DE6D765DC1F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0C957FC-5B41-40BC-AADE-16F77075AA8C}" type="pres">
      <dgm:prSet presAssocID="{2C69598B-75C1-4CF1-9EB3-0957AE0CAC7D}" presName="hierRoot1" presStyleCnt="0">
        <dgm:presLayoutVars>
          <dgm:hierBranch val="init"/>
        </dgm:presLayoutVars>
      </dgm:prSet>
      <dgm:spPr/>
    </dgm:pt>
    <dgm:pt modelId="{8EBC9728-13B2-4DFB-9866-95132EBCEDBC}" type="pres">
      <dgm:prSet presAssocID="{2C69598B-75C1-4CF1-9EB3-0957AE0CAC7D}" presName="rootComposite1" presStyleCnt="0"/>
      <dgm:spPr/>
    </dgm:pt>
    <dgm:pt modelId="{A0C1BFB4-A1BE-420F-95C5-EF80FC326362}" type="pres">
      <dgm:prSet presAssocID="{2C69598B-75C1-4CF1-9EB3-0957AE0CAC7D}" presName="rootText1" presStyleLbl="alignAcc1" presStyleIdx="0" presStyleCnt="0" custScaleX="247947" custScaleY="95365" custLinFactNeighborX="700" custLinFactNeighborY="-525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FF4EFC-9A77-41BA-8708-E54A9E999D3D}" type="pres">
      <dgm:prSet presAssocID="{2C69598B-75C1-4CF1-9EB3-0957AE0CAC7D}" presName="topArc1" presStyleLbl="parChTrans1D1" presStyleIdx="0" presStyleCnt="14"/>
      <dgm:spPr/>
    </dgm:pt>
    <dgm:pt modelId="{5D531E63-2C40-466E-BE85-0F659C918A80}" type="pres">
      <dgm:prSet presAssocID="{2C69598B-75C1-4CF1-9EB3-0957AE0CAC7D}" presName="bottomArc1" presStyleLbl="parChTrans1D1" presStyleIdx="1" presStyleCnt="14"/>
      <dgm:spPr/>
    </dgm:pt>
    <dgm:pt modelId="{5943ED7F-20DC-4072-B687-AAB3B7D43A69}" type="pres">
      <dgm:prSet presAssocID="{2C69598B-75C1-4CF1-9EB3-0957AE0CAC7D}" presName="topConnNode1" presStyleLbl="node1" presStyleIdx="0" presStyleCnt="0"/>
      <dgm:spPr/>
      <dgm:t>
        <a:bodyPr/>
        <a:lstStyle/>
        <a:p>
          <a:endParaRPr lang="ru-RU"/>
        </a:p>
      </dgm:t>
    </dgm:pt>
    <dgm:pt modelId="{ABBADBFC-23EE-4CD9-8D3B-081BFF40D6C9}" type="pres">
      <dgm:prSet presAssocID="{2C69598B-75C1-4CF1-9EB3-0957AE0CAC7D}" presName="hierChild2" presStyleCnt="0"/>
      <dgm:spPr/>
    </dgm:pt>
    <dgm:pt modelId="{35D14319-CBF2-49D4-A084-5EA04928B079}" type="pres">
      <dgm:prSet presAssocID="{D9644AE9-A326-4F72-9740-2F5D807E9938}" presName="Name28" presStyleLbl="parChTrans1D2" presStyleIdx="0" presStyleCnt="6"/>
      <dgm:spPr/>
      <dgm:t>
        <a:bodyPr/>
        <a:lstStyle/>
        <a:p>
          <a:endParaRPr lang="ru-RU"/>
        </a:p>
      </dgm:t>
    </dgm:pt>
    <dgm:pt modelId="{0F02ED8D-CF32-4EC7-83E5-E90C6F03C2B0}" type="pres">
      <dgm:prSet presAssocID="{FFCE4AA2-696A-41E3-B5C7-7264EB85DF3D}" presName="hierRoot2" presStyleCnt="0">
        <dgm:presLayoutVars>
          <dgm:hierBranch val="init"/>
        </dgm:presLayoutVars>
      </dgm:prSet>
      <dgm:spPr/>
    </dgm:pt>
    <dgm:pt modelId="{E86F4D72-6466-4B6E-A9F0-423ABA63B91E}" type="pres">
      <dgm:prSet presAssocID="{FFCE4AA2-696A-41E3-B5C7-7264EB85DF3D}" presName="rootComposite2" presStyleCnt="0"/>
      <dgm:spPr/>
    </dgm:pt>
    <dgm:pt modelId="{966EB3F9-680F-469D-BF12-13290E98EA0C}" type="pres">
      <dgm:prSet presAssocID="{FFCE4AA2-696A-41E3-B5C7-7264EB85DF3D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39823F-64D7-4986-90D2-9EB35696C080}" type="pres">
      <dgm:prSet presAssocID="{FFCE4AA2-696A-41E3-B5C7-7264EB85DF3D}" presName="topArc2" presStyleLbl="parChTrans1D1" presStyleIdx="2" presStyleCnt="14"/>
      <dgm:spPr/>
    </dgm:pt>
    <dgm:pt modelId="{72F57E14-8402-45BB-89CA-35E76D69A4C4}" type="pres">
      <dgm:prSet presAssocID="{FFCE4AA2-696A-41E3-B5C7-7264EB85DF3D}" presName="bottomArc2" presStyleLbl="parChTrans1D1" presStyleIdx="3" presStyleCnt="14"/>
      <dgm:spPr/>
    </dgm:pt>
    <dgm:pt modelId="{CEE3E99F-E1E6-4326-A502-F9885FFEA133}" type="pres">
      <dgm:prSet presAssocID="{FFCE4AA2-696A-41E3-B5C7-7264EB85DF3D}" presName="topConnNode2" presStyleLbl="node2" presStyleIdx="0" presStyleCnt="0"/>
      <dgm:spPr/>
      <dgm:t>
        <a:bodyPr/>
        <a:lstStyle/>
        <a:p>
          <a:endParaRPr lang="ru-RU"/>
        </a:p>
      </dgm:t>
    </dgm:pt>
    <dgm:pt modelId="{FAF3D122-1018-416E-82CD-647B1648681F}" type="pres">
      <dgm:prSet presAssocID="{FFCE4AA2-696A-41E3-B5C7-7264EB85DF3D}" presName="hierChild4" presStyleCnt="0"/>
      <dgm:spPr/>
    </dgm:pt>
    <dgm:pt modelId="{8CBC7C97-E467-431E-BF7C-B3CC4C17EA36}" type="pres">
      <dgm:prSet presAssocID="{FFCE4AA2-696A-41E3-B5C7-7264EB85DF3D}" presName="hierChild5" presStyleCnt="0"/>
      <dgm:spPr/>
    </dgm:pt>
    <dgm:pt modelId="{5E95E4A1-FCC8-4851-A1FD-FCC97982D012}" type="pres">
      <dgm:prSet presAssocID="{0155CA3D-7E3A-4C5A-A3CB-8C323D3B7D21}" presName="Name28" presStyleLbl="parChTrans1D2" presStyleIdx="1" presStyleCnt="6"/>
      <dgm:spPr/>
      <dgm:t>
        <a:bodyPr/>
        <a:lstStyle/>
        <a:p>
          <a:endParaRPr lang="ru-RU"/>
        </a:p>
      </dgm:t>
    </dgm:pt>
    <dgm:pt modelId="{20C4895A-30AB-4F2C-939B-0F7148E49ABC}" type="pres">
      <dgm:prSet presAssocID="{E1A6A953-7790-40FA-AC04-80BB7BAF4A41}" presName="hierRoot2" presStyleCnt="0">
        <dgm:presLayoutVars>
          <dgm:hierBranch val="init"/>
        </dgm:presLayoutVars>
      </dgm:prSet>
      <dgm:spPr/>
    </dgm:pt>
    <dgm:pt modelId="{D75EA0F5-463B-4155-8922-E3E5796F65E9}" type="pres">
      <dgm:prSet presAssocID="{E1A6A953-7790-40FA-AC04-80BB7BAF4A41}" presName="rootComposite2" presStyleCnt="0"/>
      <dgm:spPr/>
    </dgm:pt>
    <dgm:pt modelId="{3AA3937E-5D17-4501-BE18-B0DF298D7C18}" type="pres">
      <dgm:prSet presAssocID="{E1A6A953-7790-40FA-AC04-80BB7BAF4A41}" presName="rootText2" presStyleLbl="alignAcc1" presStyleIdx="0" presStyleCnt="0" custLinFactNeighborX="73419" custLinFactNeighborY="-60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8F88AF-4C5C-497C-8DFE-41CED1EA248F}" type="pres">
      <dgm:prSet presAssocID="{E1A6A953-7790-40FA-AC04-80BB7BAF4A41}" presName="topArc2" presStyleLbl="parChTrans1D1" presStyleIdx="4" presStyleCnt="14"/>
      <dgm:spPr/>
    </dgm:pt>
    <dgm:pt modelId="{2204EE89-E496-47A7-A7B8-D33E1E389B7E}" type="pres">
      <dgm:prSet presAssocID="{E1A6A953-7790-40FA-AC04-80BB7BAF4A41}" presName="bottomArc2" presStyleLbl="parChTrans1D1" presStyleIdx="5" presStyleCnt="14"/>
      <dgm:spPr/>
    </dgm:pt>
    <dgm:pt modelId="{26224F44-2C08-4A0A-A838-AB5459C6083A}" type="pres">
      <dgm:prSet presAssocID="{E1A6A953-7790-40FA-AC04-80BB7BAF4A41}" presName="topConnNode2" presStyleLbl="node2" presStyleIdx="0" presStyleCnt="0"/>
      <dgm:spPr/>
      <dgm:t>
        <a:bodyPr/>
        <a:lstStyle/>
        <a:p>
          <a:endParaRPr lang="ru-RU"/>
        </a:p>
      </dgm:t>
    </dgm:pt>
    <dgm:pt modelId="{E3FDD90F-B404-4EC4-907F-B9784CECD855}" type="pres">
      <dgm:prSet presAssocID="{E1A6A953-7790-40FA-AC04-80BB7BAF4A41}" presName="hierChild4" presStyleCnt="0"/>
      <dgm:spPr/>
    </dgm:pt>
    <dgm:pt modelId="{DF332B54-9D6D-4637-8404-A89878DD24F3}" type="pres">
      <dgm:prSet presAssocID="{E1A6A953-7790-40FA-AC04-80BB7BAF4A41}" presName="hierChild5" presStyleCnt="0"/>
      <dgm:spPr/>
    </dgm:pt>
    <dgm:pt modelId="{71A1D2D1-0F7C-4EEA-9155-05B29DD53634}" type="pres">
      <dgm:prSet presAssocID="{5E42507A-A696-4E8A-9CB0-31929C6CB07B}" presName="Name28" presStyleLbl="parChTrans1D2" presStyleIdx="2" presStyleCnt="6"/>
      <dgm:spPr/>
      <dgm:t>
        <a:bodyPr/>
        <a:lstStyle/>
        <a:p>
          <a:endParaRPr lang="ru-RU"/>
        </a:p>
      </dgm:t>
    </dgm:pt>
    <dgm:pt modelId="{00F4D1D5-6894-4B91-B5B6-4806565A45A0}" type="pres">
      <dgm:prSet presAssocID="{D8B3C543-2800-45C3-8307-3A8540C8104F}" presName="hierRoot2" presStyleCnt="0">
        <dgm:presLayoutVars>
          <dgm:hierBranch val="init"/>
        </dgm:presLayoutVars>
      </dgm:prSet>
      <dgm:spPr/>
    </dgm:pt>
    <dgm:pt modelId="{5CA489EE-AD6B-4D58-8E9C-7D642F63969D}" type="pres">
      <dgm:prSet presAssocID="{D8B3C543-2800-45C3-8307-3A8540C8104F}" presName="rootComposite2" presStyleCnt="0"/>
      <dgm:spPr/>
    </dgm:pt>
    <dgm:pt modelId="{57D721FD-020E-4F86-8889-376C9C065AFD}" type="pres">
      <dgm:prSet presAssocID="{D8B3C543-2800-45C3-8307-3A8540C8104F}" presName="rootText2" presStyleLbl="alignAcc1" presStyleIdx="0" presStyleCnt="0" custLinFactY="-81994" custLinFactNeighborX="-80296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EBA882-5BD3-4410-9735-2942D5FF873A}" type="pres">
      <dgm:prSet presAssocID="{D8B3C543-2800-45C3-8307-3A8540C8104F}" presName="topArc2" presStyleLbl="parChTrans1D1" presStyleIdx="6" presStyleCnt="14"/>
      <dgm:spPr/>
    </dgm:pt>
    <dgm:pt modelId="{2EBCD6B6-76B2-4CBB-B04B-C1E11E219563}" type="pres">
      <dgm:prSet presAssocID="{D8B3C543-2800-45C3-8307-3A8540C8104F}" presName="bottomArc2" presStyleLbl="parChTrans1D1" presStyleIdx="7" presStyleCnt="14"/>
      <dgm:spPr/>
    </dgm:pt>
    <dgm:pt modelId="{A33185EA-0AD0-477C-9CDA-0E4FD6E6F070}" type="pres">
      <dgm:prSet presAssocID="{D8B3C543-2800-45C3-8307-3A8540C8104F}" presName="topConnNode2" presStyleLbl="node2" presStyleIdx="0" presStyleCnt="0"/>
      <dgm:spPr/>
      <dgm:t>
        <a:bodyPr/>
        <a:lstStyle/>
        <a:p>
          <a:endParaRPr lang="ru-RU"/>
        </a:p>
      </dgm:t>
    </dgm:pt>
    <dgm:pt modelId="{591405FB-16E3-4294-8819-088E13B72089}" type="pres">
      <dgm:prSet presAssocID="{D8B3C543-2800-45C3-8307-3A8540C8104F}" presName="hierChild4" presStyleCnt="0"/>
      <dgm:spPr/>
    </dgm:pt>
    <dgm:pt modelId="{D434882C-5BEA-4F78-99AB-A216CA9CC5BC}" type="pres">
      <dgm:prSet presAssocID="{D8B3C543-2800-45C3-8307-3A8540C8104F}" presName="hierChild5" presStyleCnt="0"/>
      <dgm:spPr/>
    </dgm:pt>
    <dgm:pt modelId="{F332804F-81D3-4BA9-AE1F-E284A20D57F6}" type="pres">
      <dgm:prSet presAssocID="{8FAC0022-00A4-468E-841E-2CF1152FBDC7}" presName="Name28" presStyleLbl="parChTrans1D2" presStyleIdx="3" presStyleCnt="6"/>
      <dgm:spPr/>
      <dgm:t>
        <a:bodyPr/>
        <a:lstStyle/>
        <a:p>
          <a:endParaRPr lang="ru-RU"/>
        </a:p>
      </dgm:t>
    </dgm:pt>
    <dgm:pt modelId="{DF450682-A92B-451A-9D57-D318B42DE0BB}" type="pres">
      <dgm:prSet presAssocID="{B672C26B-9C62-4C70-9368-E7985B076006}" presName="hierRoot2" presStyleCnt="0">
        <dgm:presLayoutVars>
          <dgm:hierBranch val="init"/>
        </dgm:presLayoutVars>
      </dgm:prSet>
      <dgm:spPr/>
    </dgm:pt>
    <dgm:pt modelId="{6A4380CF-091A-4B88-9ADA-D7681358C1ED}" type="pres">
      <dgm:prSet presAssocID="{B672C26B-9C62-4C70-9368-E7985B076006}" presName="rootComposite2" presStyleCnt="0"/>
      <dgm:spPr/>
    </dgm:pt>
    <dgm:pt modelId="{7A0F9E4B-1797-40D0-B027-98151C60B8F5}" type="pres">
      <dgm:prSet presAssocID="{B672C26B-9C62-4C70-9368-E7985B076006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14092D4-EE95-4BF6-9A30-1D886FD375B0}" type="pres">
      <dgm:prSet presAssocID="{B672C26B-9C62-4C70-9368-E7985B076006}" presName="topArc2" presStyleLbl="parChTrans1D1" presStyleIdx="8" presStyleCnt="14"/>
      <dgm:spPr/>
    </dgm:pt>
    <dgm:pt modelId="{1A26EBCC-02D8-4582-9D77-8F611707B6CF}" type="pres">
      <dgm:prSet presAssocID="{B672C26B-9C62-4C70-9368-E7985B076006}" presName="bottomArc2" presStyleLbl="parChTrans1D1" presStyleIdx="9" presStyleCnt="14"/>
      <dgm:spPr/>
    </dgm:pt>
    <dgm:pt modelId="{E22DB27C-EFD9-48D1-92E1-331A06D60CF1}" type="pres">
      <dgm:prSet presAssocID="{B672C26B-9C62-4C70-9368-E7985B076006}" presName="topConnNode2" presStyleLbl="node2" presStyleIdx="0" presStyleCnt="0"/>
      <dgm:spPr/>
      <dgm:t>
        <a:bodyPr/>
        <a:lstStyle/>
        <a:p>
          <a:endParaRPr lang="ru-RU"/>
        </a:p>
      </dgm:t>
    </dgm:pt>
    <dgm:pt modelId="{11D49A76-557D-4CAF-9280-B60E4CD8F420}" type="pres">
      <dgm:prSet presAssocID="{B672C26B-9C62-4C70-9368-E7985B076006}" presName="hierChild4" presStyleCnt="0"/>
      <dgm:spPr/>
    </dgm:pt>
    <dgm:pt modelId="{C94BB829-AADF-4DE1-8AA4-B351DB0A7158}" type="pres">
      <dgm:prSet presAssocID="{B672C26B-9C62-4C70-9368-E7985B076006}" presName="hierChild5" presStyleCnt="0"/>
      <dgm:spPr/>
    </dgm:pt>
    <dgm:pt modelId="{CE5C7221-38FD-440B-9CD3-AB00371B1DBF}" type="pres">
      <dgm:prSet presAssocID="{2C69598B-75C1-4CF1-9EB3-0957AE0CAC7D}" presName="hierChild3" presStyleCnt="0"/>
      <dgm:spPr/>
    </dgm:pt>
    <dgm:pt modelId="{E9AFF04D-CFDE-482F-AF47-DA3F85D4FB04}" type="pres">
      <dgm:prSet presAssocID="{EEC002E1-6E28-43D7-AFBB-05BDFBCC0BB6}" presName="Name101" presStyleLbl="parChTrans1D2" presStyleIdx="4" presStyleCnt="6"/>
      <dgm:spPr/>
      <dgm:t>
        <a:bodyPr/>
        <a:lstStyle/>
        <a:p>
          <a:endParaRPr lang="ru-RU"/>
        </a:p>
      </dgm:t>
    </dgm:pt>
    <dgm:pt modelId="{91FCCC6D-06EA-4274-83CD-8DE4C5982899}" type="pres">
      <dgm:prSet presAssocID="{A567A863-2A5C-49E2-9A53-CEBD97083EA7}" presName="hierRoot3" presStyleCnt="0">
        <dgm:presLayoutVars>
          <dgm:hierBranch val="init"/>
        </dgm:presLayoutVars>
      </dgm:prSet>
      <dgm:spPr/>
    </dgm:pt>
    <dgm:pt modelId="{01B142DD-B37E-4199-B242-C361975D3348}" type="pres">
      <dgm:prSet presAssocID="{A567A863-2A5C-49E2-9A53-CEBD97083EA7}" presName="rootComposite3" presStyleCnt="0"/>
      <dgm:spPr/>
    </dgm:pt>
    <dgm:pt modelId="{6114ACEF-640D-4AE0-A1FE-7101F9A802B0}" type="pres">
      <dgm:prSet presAssocID="{A567A863-2A5C-49E2-9A53-CEBD97083EA7}" presName="rootText3" presStyleLbl="alignAcc1" presStyleIdx="0" presStyleCnt="0" custLinFactY="-5054" custLinFactNeighborX="-11906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321040-751A-4788-8C6D-C7FF3A7B0CD9}" type="pres">
      <dgm:prSet presAssocID="{A567A863-2A5C-49E2-9A53-CEBD97083EA7}" presName="topArc3" presStyleLbl="parChTrans1D1" presStyleIdx="10" presStyleCnt="14"/>
      <dgm:spPr/>
    </dgm:pt>
    <dgm:pt modelId="{05238CA0-1558-44F1-84E9-3E94F196D4F3}" type="pres">
      <dgm:prSet presAssocID="{A567A863-2A5C-49E2-9A53-CEBD97083EA7}" presName="bottomArc3" presStyleLbl="parChTrans1D1" presStyleIdx="11" presStyleCnt="14"/>
      <dgm:spPr/>
    </dgm:pt>
    <dgm:pt modelId="{B5C216A8-44B6-437D-9AEC-39BCB265C03C}" type="pres">
      <dgm:prSet presAssocID="{A567A863-2A5C-49E2-9A53-CEBD97083EA7}" presName="topConnNode3" presStyleLbl="asst1" presStyleIdx="0" presStyleCnt="0"/>
      <dgm:spPr/>
      <dgm:t>
        <a:bodyPr/>
        <a:lstStyle/>
        <a:p>
          <a:endParaRPr lang="ru-RU"/>
        </a:p>
      </dgm:t>
    </dgm:pt>
    <dgm:pt modelId="{7317DB5B-CDA6-4149-9976-7CCCB99B5223}" type="pres">
      <dgm:prSet presAssocID="{A567A863-2A5C-49E2-9A53-CEBD97083EA7}" presName="hierChild6" presStyleCnt="0"/>
      <dgm:spPr/>
    </dgm:pt>
    <dgm:pt modelId="{FD075382-AA98-4B62-8D0B-57C8D7CC5E5E}" type="pres">
      <dgm:prSet presAssocID="{A567A863-2A5C-49E2-9A53-CEBD97083EA7}" presName="hierChild7" presStyleCnt="0"/>
      <dgm:spPr/>
    </dgm:pt>
    <dgm:pt modelId="{997E508D-DD98-4949-B265-A629688DE82E}" type="pres">
      <dgm:prSet presAssocID="{ABF01BBB-BB78-465A-AA89-D12273C74B6F}" presName="Name101" presStyleLbl="parChTrans1D2" presStyleIdx="5" presStyleCnt="6"/>
      <dgm:spPr/>
      <dgm:t>
        <a:bodyPr/>
        <a:lstStyle/>
        <a:p>
          <a:endParaRPr lang="ru-RU"/>
        </a:p>
      </dgm:t>
    </dgm:pt>
    <dgm:pt modelId="{8DC164EA-1F07-49FF-8093-822DFC623EBE}" type="pres">
      <dgm:prSet presAssocID="{54F25240-96BD-4D12-8846-2BC2ACCBB9EC}" presName="hierRoot3" presStyleCnt="0">
        <dgm:presLayoutVars>
          <dgm:hierBranch val="init"/>
        </dgm:presLayoutVars>
      </dgm:prSet>
      <dgm:spPr/>
    </dgm:pt>
    <dgm:pt modelId="{8AA27ACB-AC51-4BBB-8C1B-E39B1462547D}" type="pres">
      <dgm:prSet presAssocID="{54F25240-96BD-4D12-8846-2BC2ACCBB9EC}" presName="rootComposite3" presStyleCnt="0"/>
      <dgm:spPr/>
    </dgm:pt>
    <dgm:pt modelId="{63FC619D-B69F-457A-8103-03DC03FF7C1E}" type="pres">
      <dgm:prSet presAssocID="{54F25240-96BD-4D12-8846-2BC2ACCBB9EC}" presName="rootText3" presStyleLbl="alignAcc1" presStyleIdx="0" presStyleCnt="0" custLinFactNeighborX="-7704" custLinFactNeighborY="-547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ED71AF-9D64-4329-900F-4D8EB3104005}" type="pres">
      <dgm:prSet presAssocID="{54F25240-96BD-4D12-8846-2BC2ACCBB9EC}" presName="topArc3" presStyleLbl="parChTrans1D1" presStyleIdx="12" presStyleCnt="14"/>
      <dgm:spPr/>
    </dgm:pt>
    <dgm:pt modelId="{8E37630C-D761-4FB4-B236-4B1887199E1A}" type="pres">
      <dgm:prSet presAssocID="{54F25240-96BD-4D12-8846-2BC2ACCBB9EC}" presName="bottomArc3" presStyleLbl="parChTrans1D1" presStyleIdx="13" presStyleCnt="14"/>
      <dgm:spPr/>
    </dgm:pt>
    <dgm:pt modelId="{792387D7-D3CF-4C5F-BCCE-2A896B66BA93}" type="pres">
      <dgm:prSet presAssocID="{54F25240-96BD-4D12-8846-2BC2ACCBB9EC}" presName="topConnNode3" presStyleLbl="asst1" presStyleIdx="0" presStyleCnt="0"/>
      <dgm:spPr/>
      <dgm:t>
        <a:bodyPr/>
        <a:lstStyle/>
        <a:p>
          <a:endParaRPr lang="ru-RU"/>
        </a:p>
      </dgm:t>
    </dgm:pt>
    <dgm:pt modelId="{E2F03A25-E194-4771-B3DA-14BD72CF3C8C}" type="pres">
      <dgm:prSet presAssocID="{54F25240-96BD-4D12-8846-2BC2ACCBB9EC}" presName="hierChild6" presStyleCnt="0"/>
      <dgm:spPr/>
    </dgm:pt>
    <dgm:pt modelId="{032ADCA7-1A36-40AC-AB24-019AAE3B8570}" type="pres">
      <dgm:prSet presAssocID="{54F25240-96BD-4D12-8846-2BC2ACCBB9EC}" presName="hierChild7" presStyleCnt="0"/>
      <dgm:spPr/>
    </dgm:pt>
  </dgm:ptLst>
  <dgm:cxnLst>
    <dgm:cxn modelId="{7540EB49-2EA3-49BC-81E5-A9D6425FC016}" type="presOf" srcId="{D8B3C543-2800-45C3-8307-3A8540C8104F}" destId="{A33185EA-0AD0-477C-9CDA-0E4FD6E6F070}" srcOrd="1" destOrd="0" presId="urn:microsoft.com/office/officeart/2008/layout/HalfCircleOrganizationChart"/>
    <dgm:cxn modelId="{2A080578-3E52-4E0A-801E-D0935D2B7045}" srcId="{2C69598B-75C1-4CF1-9EB3-0957AE0CAC7D}" destId="{54F25240-96BD-4D12-8846-2BC2ACCBB9EC}" srcOrd="1" destOrd="0" parTransId="{ABF01BBB-BB78-465A-AA89-D12273C74B6F}" sibTransId="{A8443C4F-1D6A-47F2-A6FD-C87B07D25AFF}"/>
    <dgm:cxn modelId="{58D7C618-8C1C-4F1D-A51E-398D0D3224BC}" type="presOf" srcId="{2C69598B-75C1-4CF1-9EB3-0957AE0CAC7D}" destId="{A0C1BFB4-A1BE-420F-95C5-EF80FC326362}" srcOrd="0" destOrd="0" presId="urn:microsoft.com/office/officeart/2008/layout/HalfCircleOrganizationChart"/>
    <dgm:cxn modelId="{A844A4DF-5E31-434F-8090-D7DA76E9EDBC}" type="presOf" srcId="{54F25240-96BD-4D12-8846-2BC2ACCBB9EC}" destId="{792387D7-D3CF-4C5F-BCCE-2A896B66BA93}" srcOrd="1" destOrd="0" presId="urn:microsoft.com/office/officeart/2008/layout/HalfCircleOrganizationChart"/>
    <dgm:cxn modelId="{FCB8C32A-7B89-48A1-9049-F8CB2E6E7D21}" type="presOf" srcId="{ABF01BBB-BB78-465A-AA89-D12273C74B6F}" destId="{997E508D-DD98-4949-B265-A629688DE82E}" srcOrd="0" destOrd="0" presId="urn:microsoft.com/office/officeart/2008/layout/HalfCircleOrganizationChart"/>
    <dgm:cxn modelId="{2ABD3D4D-D4CF-4CB1-8F2B-74A6FA17F08A}" type="presOf" srcId="{B672C26B-9C62-4C70-9368-E7985B076006}" destId="{7A0F9E4B-1797-40D0-B027-98151C60B8F5}" srcOrd="0" destOrd="0" presId="urn:microsoft.com/office/officeart/2008/layout/HalfCircleOrganizationChart"/>
    <dgm:cxn modelId="{817761A9-C147-452F-AA7A-88F98632E97C}" type="presOf" srcId="{D8B3C543-2800-45C3-8307-3A8540C8104F}" destId="{57D721FD-020E-4F86-8889-376C9C065AFD}" srcOrd="0" destOrd="0" presId="urn:microsoft.com/office/officeart/2008/layout/HalfCircleOrganizationChart"/>
    <dgm:cxn modelId="{48F17FDE-8E20-40FC-9B1E-EADC089EBEA2}" type="presOf" srcId="{FFCE4AA2-696A-41E3-B5C7-7264EB85DF3D}" destId="{CEE3E99F-E1E6-4326-A502-F9885FFEA133}" srcOrd="1" destOrd="0" presId="urn:microsoft.com/office/officeart/2008/layout/HalfCircleOrganizationChart"/>
    <dgm:cxn modelId="{5300492F-07BC-4F01-A554-73E8FD9ABE29}" type="presOf" srcId="{A567A863-2A5C-49E2-9A53-CEBD97083EA7}" destId="{B5C216A8-44B6-437D-9AEC-39BCB265C03C}" srcOrd="1" destOrd="0" presId="urn:microsoft.com/office/officeart/2008/layout/HalfCircleOrganizationChart"/>
    <dgm:cxn modelId="{62B810E6-BC5F-422A-BD3C-AD6C3CFFC9D8}" type="presOf" srcId="{E1A6A953-7790-40FA-AC04-80BB7BAF4A41}" destId="{3AA3937E-5D17-4501-BE18-B0DF298D7C18}" srcOrd="0" destOrd="0" presId="urn:microsoft.com/office/officeart/2008/layout/HalfCircleOrganizationChart"/>
    <dgm:cxn modelId="{1FF70635-C95B-48BE-8152-D689881C7097}" type="presOf" srcId="{E1A6A953-7790-40FA-AC04-80BB7BAF4A41}" destId="{26224F44-2C08-4A0A-A838-AB5459C6083A}" srcOrd="1" destOrd="0" presId="urn:microsoft.com/office/officeart/2008/layout/HalfCircleOrganizationChart"/>
    <dgm:cxn modelId="{AE8819A9-26AF-450A-A5F6-965B33859B7E}" srcId="{2C69598B-75C1-4CF1-9EB3-0957AE0CAC7D}" destId="{E1A6A953-7790-40FA-AC04-80BB7BAF4A41}" srcOrd="3" destOrd="0" parTransId="{0155CA3D-7E3A-4C5A-A3CB-8C323D3B7D21}" sibTransId="{C2321E44-E2C7-4B1C-88F8-0D06F9C8405E}"/>
    <dgm:cxn modelId="{72388D7E-01A0-47CE-B03A-E63EFB99E774}" type="presOf" srcId="{FFCE4AA2-696A-41E3-B5C7-7264EB85DF3D}" destId="{966EB3F9-680F-469D-BF12-13290E98EA0C}" srcOrd="0" destOrd="0" presId="urn:microsoft.com/office/officeart/2008/layout/HalfCircleOrganizationChart"/>
    <dgm:cxn modelId="{12CC093E-CC9F-4733-871B-7687F63F417F}" type="presOf" srcId="{A567A863-2A5C-49E2-9A53-CEBD97083EA7}" destId="{6114ACEF-640D-4AE0-A1FE-7101F9A802B0}" srcOrd="0" destOrd="0" presId="urn:microsoft.com/office/officeart/2008/layout/HalfCircleOrganizationChart"/>
    <dgm:cxn modelId="{7412BF20-AD30-449C-A6FB-94B9218D5C95}" srcId="{18D746E3-297D-494C-AAFE-3DE6D765DC1F}" destId="{2C69598B-75C1-4CF1-9EB3-0957AE0CAC7D}" srcOrd="0" destOrd="0" parTransId="{A191BB2E-5AFC-447C-8C2C-DB6481992C81}" sibTransId="{9338295C-C527-4680-A796-343F1C1BB588}"/>
    <dgm:cxn modelId="{698041FD-80C0-4069-9B71-12B371DCD15B}" type="presOf" srcId="{D9644AE9-A326-4F72-9740-2F5D807E9938}" destId="{35D14319-CBF2-49D4-A084-5EA04928B079}" srcOrd="0" destOrd="0" presId="urn:microsoft.com/office/officeart/2008/layout/HalfCircleOrganizationChart"/>
    <dgm:cxn modelId="{BBE1F76F-D812-4252-AA48-06E59F502131}" type="presOf" srcId="{8FAC0022-00A4-468E-841E-2CF1152FBDC7}" destId="{F332804F-81D3-4BA9-AE1F-E284A20D57F6}" srcOrd="0" destOrd="0" presId="urn:microsoft.com/office/officeart/2008/layout/HalfCircleOrganizationChart"/>
    <dgm:cxn modelId="{9625A343-695E-40D8-A455-2220BA091C1E}" type="presOf" srcId="{B672C26B-9C62-4C70-9368-E7985B076006}" destId="{E22DB27C-EFD9-48D1-92E1-331A06D60CF1}" srcOrd="1" destOrd="0" presId="urn:microsoft.com/office/officeart/2008/layout/HalfCircleOrganizationChart"/>
    <dgm:cxn modelId="{593AE974-746F-4F45-91F2-D3F38AC95881}" srcId="{2C69598B-75C1-4CF1-9EB3-0957AE0CAC7D}" destId="{B672C26B-9C62-4C70-9368-E7985B076006}" srcOrd="5" destOrd="0" parTransId="{8FAC0022-00A4-468E-841E-2CF1152FBDC7}" sibTransId="{E5E2668D-BB14-4BE8-ADAA-EDBD738727D1}"/>
    <dgm:cxn modelId="{D23A6A40-B985-40F6-85B4-9182BE5A227D}" type="presOf" srcId="{54F25240-96BD-4D12-8846-2BC2ACCBB9EC}" destId="{63FC619D-B69F-457A-8103-03DC03FF7C1E}" srcOrd="0" destOrd="0" presId="urn:microsoft.com/office/officeart/2008/layout/HalfCircleOrganizationChart"/>
    <dgm:cxn modelId="{65EB233E-5676-430F-B896-461714911B60}" srcId="{2C69598B-75C1-4CF1-9EB3-0957AE0CAC7D}" destId="{D8B3C543-2800-45C3-8307-3A8540C8104F}" srcOrd="4" destOrd="0" parTransId="{5E42507A-A696-4E8A-9CB0-31929C6CB07B}" sibTransId="{B72172BF-447D-44BA-8C3D-9CBDDB0A3CDA}"/>
    <dgm:cxn modelId="{604675BF-E12E-4C46-8882-67A2D7647C88}" type="presOf" srcId="{5E42507A-A696-4E8A-9CB0-31929C6CB07B}" destId="{71A1D2D1-0F7C-4EEA-9155-05B29DD53634}" srcOrd="0" destOrd="0" presId="urn:microsoft.com/office/officeart/2008/layout/HalfCircleOrganizationChart"/>
    <dgm:cxn modelId="{24C77941-EA39-4BB1-B8E4-616ECD2A0C25}" type="presOf" srcId="{2C69598B-75C1-4CF1-9EB3-0957AE0CAC7D}" destId="{5943ED7F-20DC-4072-B687-AAB3B7D43A69}" srcOrd="1" destOrd="0" presId="urn:microsoft.com/office/officeart/2008/layout/HalfCircleOrganizationChart"/>
    <dgm:cxn modelId="{DF043059-73E5-429B-9843-7A372A194F07}" type="presOf" srcId="{18D746E3-297D-494C-AAFE-3DE6D765DC1F}" destId="{974DA2E5-F382-48F1-BFB0-4A9AF5121308}" srcOrd="0" destOrd="0" presId="urn:microsoft.com/office/officeart/2008/layout/HalfCircleOrganizationChart"/>
    <dgm:cxn modelId="{659447EA-AF7F-405E-80A3-5F35942DD334}" srcId="{2C69598B-75C1-4CF1-9EB3-0957AE0CAC7D}" destId="{FFCE4AA2-696A-41E3-B5C7-7264EB85DF3D}" srcOrd="2" destOrd="0" parTransId="{D9644AE9-A326-4F72-9740-2F5D807E9938}" sibTransId="{7FFBA77E-3DC9-4840-9502-E5E10E9BB661}"/>
    <dgm:cxn modelId="{4B78E244-F95D-4572-AAC4-02C789678E55}" type="presOf" srcId="{EEC002E1-6E28-43D7-AFBB-05BDFBCC0BB6}" destId="{E9AFF04D-CFDE-482F-AF47-DA3F85D4FB04}" srcOrd="0" destOrd="0" presId="urn:microsoft.com/office/officeart/2008/layout/HalfCircleOrganizationChart"/>
    <dgm:cxn modelId="{8539B604-6EB1-4417-91E4-AA36867E39D4}" srcId="{2C69598B-75C1-4CF1-9EB3-0957AE0CAC7D}" destId="{A567A863-2A5C-49E2-9A53-CEBD97083EA7}" srcOrd="0" destOrd="0" parTransId="{EEC002E1-6E28-43D7-AFBB-05BDFBCC0BB6}" sibTransId="{C3F08A33-BF86-46F3-8D0A-63EB2021D586}"/>
    <dgm:cxn modelId="{BC9FE229-FEA8-4AD2-A151-062874A3DF6C}" type="presOf" srcId="{0155CA3D-7E3A-4C5A-A3CB-8C323D3B7D21}" destId="{5E95E4A1-FCC8-4851-A1FD-FCC97982D012}" srcOrd="0" destOrd="0" presId="urn:microsoft.com/office/officeart/2008/layout/HalfCircleOrganizationChart"/>
    <dgm:cxn modelId="{30CB09D4-C0C7-44CB-BED3-C749F411CFC8}" type="presParOf" srcId="{974DA2E5-F382-48F1-BFB0-4A9AF5121308}" destId="{80C957FC-5B41-40BC-AADE-16F77075AA8C}" srcOrd="0" destOrd="0" presId="urn:microsoft.com/office/officeart/2008/layout/HalfCircleOrganizationChart"/>
    <dgm:cxn modelId="{B4850E36-E798-47CA-8BF4-568D9ED39A18}" type="presParOf" srcId="{80C957FC-5B41-40BC-AADE-16F77075AA8C}" destId="{8EBC9728-13B2-4DFB-9866-95132EBCEDBC}" srcOrd="0" destOrd="0" presId="urn:microsoft.com/office/officeart/2008/layout/HalfCircleOrganizationChart"/>
    <dgm:cxn modelId="{C5072CFC-0080-4B21-AD6D-85536D22ADC0}" type="presParOf" srcId="{8EBC9728-13B2-4DFB-9866-95132EBCEDBC}" destId="{A0C1BFB4-A1BE-420F-95C5-EF80FC326362}" srcOrd="0" destOrd="0" presId="urn:microsoft.com/office/officeart/2008/layout/HalfCircleOrganizationChart"/>
    <dgm:cxn modelId="{BDEB9FDC-3E1B-46C0-8437-FC3C929F99A3}" type="presParOf" srcId="{8EBC9728-13B2-4DFB-9866-95132EBCEDBC}" destId="{FCFF4EFC-9A77-41BA-8708-E54A9E999D3D}" srcOrd="1" destOrd="0" presId="urn:microsoft.com/office/officeart/2008/layout/HalfCircleOrganizationChart"/>
    <dgm:cxn modelId="{5ADAB342-BEAF-42FF-B9B1-5B5827CBA79D}" type="presParOf" srcId="{8EBC9728-13B2-4DFB-9866-95132EBCEDBC}" destId="{5D531E63-2C40-466E-BE85-0F659C918A80}" srcOrd="2" destOrd="0" presId="urn:microsoft.com/office/officeart/2008/layout/HalfCircleOrganizationChart"/>
    <dgm:cxn modelId="{C7E2DF7D-E0D5-41DB-AD9A-04B3AC2EE141}" type="presParOf" srcId="{8EBC9728-13B2-4DFB-9866-95132EBCEDBC}" destId="{5943ED7F-20DC-4072-B687-AAB3B7D43A69}" srcOrd="3" destOrd="0" presId="urn:microsoft.com/office/officeart/2008/layout/HalfCircleOrganizationChart"/>
    <dgm:cxn modelId="{437ACA8D-DDA0-456A-8403-85E32679111F}" type="presParOf" srcId="{80C957FC-5B41-40BC-AADE-16F77075AA8C}" destId="{ABBADBFC-23EE-4CD9-8D3B-081BFF40D6C9}" srcOrd="1" destOrd="0" presId="urn:microsoft.com/office/officeart/2008/layout/HalfCircleOrganizationChart"/>
    <dgm:cxn modelId="{BA51FBF0-34DC-42F9-8A52-4C7A63B5F57C}" type="presParOf" srcId="{ABBADBFC-23EE-4CD9-8D3B-081BFF40D6C9}" destId="{35D14319-CBF2-49D4-A084-5EA04928B079}" srcOrd="0" destOrd="0" presId="urn:microsoft.com/office/officeart/2008/layout/HalfCircleOrganizationChart"/>
    <dgm:cxn modelId="{4A2CA54E-4B25-4F8B-99FE-4D4476346016}" type="presParOf" srcId="{ABBADBFC-23EE-4CD9-8D3B-081BFF40D6C9}" destId="{0F02ED8D-CF32-4EC7-83E5-E90C6F03C2B0}" srcOrd="1" destOrd="0" presId="urn:microsoft.com/office/officeart/2008/layout/HalfCircleOrganizationChart"/>
    <dgm:cxn modelId="{4A8E7F19-0814-4AEB-8D8B-16885C926D32}" type="presParOf" srcId="{0F02ED8D-CF32-4EC7-83E5-E90C6F03C2B0}" destId="{E86F4D72-6466-4B6E-A9F0-423ABA63B91E}" srcOrd="0" destOrd="0" presId="urn:microsoft.com/office/officeart/2008/layout/HalfCircleOrganizationChart"/>
    <dgm:cxn modelId="{DF340248-5410-4C13-808D-FFA40B589B49}" type="presParOf" srcId="{E86F4D72-6466-4B6E-A9F0-423ABA63B91E}" destId="{966EB3F9-680F-469D-BF12-13290E98EA0C}" srcOrd="0" destOrd="0" presId="urn:microsoft.com/office/officeart/2008/layout/HalfCircleOrganizationChart"/>
    <dgm:cxn modelId="{7F698E9F-D7D0-48A0-8352-797159B60CA6}" type="presParOf" srcId="{E86F4D72-6466-4B6E-A9F0-423ABA63B91E}" destId="{B539823F-64D7-4986-90D2-9EB35696C080}" srcOrd="1" destOrd="0" presId="urn:microsoft.com/office/officeart/2008/layout/HalfCircleOrganizationChart"/>
    <dgm:cxn modelId="{7BFB0E22-63B9-41BE-89A1-AE8557214489}" type="presParOf" srcId="{E86F4D72-6466-4B6E-A9F0-423ABA63B91E}" destId="{72F57E14-8402-45BB-89CA-35E76D69A4C4}" srcOrd="2" destOrd="0" presId="urn:microsoft.com/office/officeart/2008/layout/HalfCircleOrganizationChart"/>
    <dgm:cxn modelId="{9A600BC5-7896-4404-855D-67003543F323}" type="presParOf" srcId="{E86F4D72-6466-4B6E-A9F0-423ABA63B91E}" destId="{CEE3E99F-E1E6-4326-A502-F9885FFEA133}" srcOrd="3" destOrd="0" presId="urn:microsoft.com/office/officeart/2008/layout/HalfCircleOrganizationChart"/>
    <dgm:cxn modelId="{121659D6-DC08-446A-927E-CB3022B14440}" type="presParOf" srcId="{0F02ED8D-CF32-4EC7-83E5-E90C6F03C2B0}" destId="{FAF3D122-1018-416E-82CD-647B1648681F}" srcOrd="1" destOrd="0" presId="urn:microsoft.com/office/officeart/2008/layout/HalfCircleOrganizationChart"/>
    <dgm:cxn modelId="{0071EB33-1E0B-4DC3-BC55-D03344553F28}" type="presParOf" srcId="{0F02ED8D-CF32-4EC7-83E5-E90C6F03C2B0}" destId="{8CBC7C97-E467-431E-BF7C-B3CC4C17EA36}" srcOrd="2" destOrd="0" presId="urn:microsoft.com/office/officeart/2008/layout/HalfCircleOrganizationChart"/>
    <dgm:cxn modelId="{10D32120-23A0-43A2-8FE6-D532F20DECF8}" type="presParOf" srcId="{ABBADBFC-23EE-4CD9-8D3B-081BFF40D6C9}" destId="{5E95E4A1-FCC8-4851-A1FD-FCC97982D012}" srcOrd="2" destOrd="0" presId="urn:microsoft.com/office/officeart/2008/layout/HalfCircleOrganizationChart"/>
    <dgm:cxn modelId="{40F2ED77-2CEA-4588-B38A-E2903F7E7B77}" type="presParOf" srcId="{ABBADBFC-23EE-4CD9-8D3B-081BFF40D6C9}" destId="{20C4895A-30AB-4F2C-939B-0F7148E49ABC}" srcOrd="3" destOrd="0" presId="urn:microsoft.com/office/officeart/2008/layout/HalfCircleOrganizationChart"/>
    <dgm:cxn modelId="{84FA1081-C46A-4DA0-8621-F342BDFFF527}" type="presParOf" srcId="{20C4895A-30AB-4F2C-939B-0F7148E49ABC}" destId="{D75EA0F5-463B-4155-8922-E3E5796F65E9}" srcOrd="0" destOrd="0" presId="urn:microsoft.com/office/officeart/2008/layout/HalfCircleOrganizationChart"/>
    <dgm:cxn modelId="{BD7F74B4-E5BA-4781-822A-67188FE83AEF}" type="presParOf" srcId="{D75EA0F5-463B-4155-8922-E3E5796F65E9}" destId="{3AA3937E-5D17-4501-BE18-B0DF298D7C18}" srcOrd="0" destOrd="0" presId="urn:microsoft.com/office/officeart/2008/layout/HalfCircleOrganizationChart"/>
    <dgm:cxn modelId="{676D2F34-E82A-40E5-9860-1CAD023D4BBB}" type="presParOf" srcId="{D75EA0F5-463B-4155-8922-E3E5796F65E9}" destId="{F08F88AF-4C5C-497C-8DFE-41CED1EA248F}" srcOrd="1" destOrd="0" presId="urn:microsoft.com/office/officeart/2008/layout/HalfCircleOrganizationChart"/>
    <dgm:cxn modelId="{6BBD1B36-06BD-45AE-9DE2-291B15830959}" type="presParOf" srcId="{D75EA0F5-463B-4155-8922-E3E5796F65E9}" destId="{2204EE89-E496-47A7-A7B8-D33E1E389B7E}" srcOrd="2" destOrd="0" presId="urn:microsoft.com/office/officeart/2008/layout/HalfCircleOrganizationChart"/>
    <dgm:cxn modelId="{09337D70-8CEA-470A-AD3E-3EF83BD2307C}" type="presParOf" srcId="{D75EA0F5-463B-4155-8922-E3E5796F65E9}" destId="{26224F44-2C08-4A0A-A838-AB5459C6083A}" srcOrd="3" destOrd="0" presId="urn:microsoft.com/office/officeart/2008/layout/HalfCircleOrganizationChart"/>
    <dgm:cxn modelId="{FE3FC680-E80E-408B-90B4-77D9449692E8}" type="presParOf" srcId="{20C4895A-30AB-4F2C-939B-0F7148E49ABC}" destId="{E3FDD90F-B404-4EC4-907F-B9784CECD855}" srcOrd="1" destOrd="0" presId="urn:microsoft.com/office/officeart/2008/layout/HalfCircleOrganizationChart"/>
    <dgm:cxn modelId="{14210429-F13B-4D6F-81E7-41406E666EE0}" type="presParOf" srcId="{20C4895A-30AB-4F2C-939B-0F7148E49ABC}" destId="{DF332B54-9D6D-4637-8404-A89878DD24F3}" srcOrd="2" destOrd="0" presId="urn:microsoft.com/office/officeart/2008/layout/HalfCircleOrganizationChart"/>
    <dgm:cxn modelId="{62A04C4E-36E2-48D0-9EED-8E2CA690437F}" type="presParOf" srcId="{ABBADBFC-23EE-4CD9-8D3B-081BFF40D6C9}" destId="{71A1D2D1-0F7C-4EEA-9155-05B29DD53634}" srcOrd="4" destOrd="0" presId="urn:microsoft.com/office/officeart/2008/layout/HalfCircleOrganizationChart"/>
    <dgm:cxn modelId="{62909EE5-09FE-43EE-8C80-D751A2CFAC45}" type="presParOf" srcId="{ABBADBFC-23EE-4CD9-8D3B-081BFF40D6C9}" destId="{00F4D1D5-6894-4B91-B5B6-4806565A45A0}" srcOrd="5" destOrd="0" presId="urn:microsoft.com/office/officeart/2008/layout/HalfCircleOrganizationChart"/>
    <dgm:cxn modelId="{3A0F36CA-C860-4ED5-891D-32A1965A9541}" type="presParOf" srcId="{00F4D1D5-6894-4B91-B5B6-4806565A45A0}" destId="{5CA489EE-AD6B-4D58-8E9C-7D642F63969D}" srcOrd="0" destOrd="0" presId="urn:microsoft.com/office/officeart/2008/layout/HalfCircleOrganizationChart"/>
    <dgm:cxn modelId="{240F4CF6-9B47-42BB-A429-CF980DBA14ED}" type="presParOf" srcId="{5CA489EE-AD6B-4D58-8E9C-7D642F63969D}" destId="{57D721FD-020E-4F86-8889-376C9C065AFD}" srcOrd="0" destOrd="0" presId="urn:microsoft.com/office/officeart/2008/layout/HalfCircleOrganizationChart"/>
    <dgm:cxn modelId="{CD3C7043-5154-436C-8C78-37EF7C20262E}" type="presParOf" srcId="{5CA489EE-AD6B-4D58-8E9C-7D642F63969D}" destId="{24EBA882-5BD3-4410-9735-2942D5FF873A}" srcOrd="1" destOrd="0" presId="urn:microsoft.com/office/officeart/2008/layout/HalfCircleOrganizationChart"/>
    <dgm:cxn modelId="{8A5DA6C7-A856-45AD-9FE4-FA6F72059088}" type="presParOf" srcId="{5CA489EE-AD6B-4D58-8E9C-7D642F63969D}" destId="{2EBCD6B6-76B2-4CBB-B04B-C1E11E219563}" srcOrd="2" destOrd="0" presId="urn:microsoft.com/office/officeart/2008/layout/HalfCircleOrganizationChart"/>
    <dgm:cxn modelId="{C4061295-E306-42B2-8808-718164E0973F}" type="presParOf" srcId="{5CA489EE-AD6B-4D58-8E9C-7D642F63969D}" destId="{A33185EA-0AD0-477C-9CDA-0E4FD6E6F070}" srcOrd="3" destOrd="0" presId="urn:microsoft.com/office/officeart/2008/layout/HalfCircleOrganizationChart"/>
    <dgm:cxn modelId="{86E4160E-3171-4D82-BC15-553712C482B3}" type="presParOf" srcId="{00F4D1D5-6894-4B91-B5B6-4806565A45A0}" destId="{591405FB-16E3-4294-8819-088E13B72089}" srcOrd="1" destOrd="0" presId="urn:microsoft.com/office/officeart/2008/layout/HalfCircleOrganizationChart"/>
    <dgm:cxn modelId="{7395AF66-CB7F-4FBC-B502-9C9F29115E4A}" type="presParOf" srcId="{00F4D1D5-6894-4B91-B5B6-4806565A45A0}" destId="{D434882C-5BEA-4F78-99AB-A216CA9CC5BC}" srcOrd="2" destOrd="0" presId="urn:microsoft.com/office/officeart/2008/layout/HalfCircleOrganizationChart"/>
    <dgm:cxn modelId="{BC3C5AAA-3972-4D3D-8ED1-76F5E3F72D03}" type="presParOf" srcId="{ABBADBFC-23EE-4CD9-8D3B-081BFF40D6C9}" destId="{F332804F-81D3-4BA9-AE1F-E284A20D57F6}" srcOrd="6" destOrd="0" presId="urn:microsoft.com/office/officeart/2008/layout/HalfCircleOrganizationChart"/>
    <dgm:cxn modelId="{9E144151-3698-409C-BB84-17F055599D8F}" type="presParOf" srcId="{ABBADBFC-23EE-4CD9-8D3B-081BFF40D6C9}" destId="{DF450682-A92B-451A-9D57-D318B42DE0BB}" srcOrd="7" destOrd="0" presId="urn:microsoft.com/office/officeart/2008/layout/HalfCircleOrganizationChart"/>
    <dgm:cxn modelId="{4ED0CB74-6E71-4A0F-96D8-713879557297}" type="presParOf" srcId="{DF450682-A92B-451A-9D57-D318B42DE0BB}" destId="{6A4380CF-091A-4B88-9ADA-D7681358C1ED}" srcOrd="0" destOrd="0" presId="urn:microsoft.com/office/officeart/2008/layout/HalfCircleOrganizationChart"/>
    <dgm:cxn modelId="{068EBE47-3225-4221-ADBE-B42B8BF91B2F}" type="presParOf" srcId="{6A4380CF-091A-4B88-9ADA-D7681358C1ED}" destId="{7A0F9E4B-1797-40D0-B027-98151C60B8F5}" srcOrd="0" destOrd="0" presId="urn:microsoft.com/office/officeart/2008/layout/HalfCircleOrganizationChart"/>
    <dgm:cxn modelId="{1C6E4252-3613-485F-B18B-44FA0470145E}" type="presParOf" srcId="{6A4380CF-091A-4B88-9ADA-D7681358C1ED}" destId="{C14092D4-EE95-4BF6-9A30-1D886FD375B0}" srcOrd="1" destOrd="0" presId="urn:microsoft.com/office/officeart/2008/layout/HalfCircleOrganizationChart"/>
    <dgm:cxn modelId="{C5977745-F38F-4FF9-B9CE-120286212B1F}" type="presParOf" srcId="{6A4380CF-091A-4B88-9ADA-D7681358C1ED}" destId="{1A26EBCC-02D8-4582-9D77-8F611707B6CF}" srcOrd="2" destOrd="0" presId="urn:microsoft.com/office/officeart/2008/layout/HalfCircleOrganizationChart"/>
    <dgm:cxn modelId="{D133F20F-F23C-484F-9873-AED9F332077F}" type="presParOf" srcId="{6A4380CF-091A-4B88-9ADA-D7681358C1ED}" destId="{E22DB27C-EFD9-48D1-92E1-331A06D60CF1}" srcOrd="3" destOrd="0" presId="urn:microsoft.com/office/officeart/2008/layout/HalfCircleOrganizationChart"/>
    <dgm:cxn modelId="{46A05047-2B1F-43C0-9C31-875F729B98C8}" type="presParOf" srcId="{DF450682-A92B-451A-9D57-D318B42DE0BB}" destId="{11D49A76-557D-4CAF-9280-B60E4CD8F420}" srcOrd="1" destOrd="0" presId="urn:microsoft.com/office/officeart/2008/layout/HalfCircleOrganizationChart"/>
    <dgm:cxn modelId="{178AEEB5-42DA-4611-822E-85328B18C612}" type="presParOf" srcId="{DF450682-A92B-451A-9D57-D318B42DE0BB}" destId="{C94BB829-AADF-4DE1-8AA4-B351DB0A7158}" srcOrd="2" destOrd="0" presId="urn:microsoft.com/office/officeart/2008/layout/HalfCircleOrganizationChart"/>
    <dgm:cxn modelId="{912B40B1-AA16-4BB9-8111-EE9C0AFB4432}" type="presParOf" srcId="{80C957FC-5B41-40BC-AADE-16F77075AA8C}" destId="{CE5C7221-38FD-440B-9CD3-AB00371B1DBF}" srcOrd="2" destOrd="0" presId="urn:microsoft.com/office/officeart/2008/layout/HalfCircleOrganizationChart"/>
    <dgm:cxn modelId="{438F0095-4C37-43BC-84C5-098C38F1A92E}" type="presParOf" srcId="{CE5C7221-38FD-440B-9CD3-AB00371B1DBF}" destId="{E9AFF04D-CFDE-482F-AF47-DA3F85D4FB04}" srcOrd="0" destOrd="0" presId="urn:microsoft.com/office/officeart/2008/layout/HalfCircleOrganizationChart"/>
    <dgm:cxn modelId="{02340D2A-5247-4154-987E-FE6A7B9E4A74}" type="presParOf" srcId="{CE5C7221-38FD-440B-9CD3-AB00371B1DBF}" destId="{91FCCC6D-06EA-4274-83CD-8DE4C5982899}" srcOrd="1" destOrd="0" presId="urn:microsoft.com/office/officeart/2008/layout/HalfCircleOrganizationChart"/>
    <dgm:cxn modelId="{CFED7F9D-40F1-4C39-963D-9B6B68648FE8}" type="presParOf" srcId="{91FCCC6D-06EA-4274-83CD-8DE4C5982899}" destId="{01B142DD-B37E-4199-B242-C361975D3348}" srcOrd="0" destOrd="0" presId="urn:microsoft.com/office/officeart/2008/layout/HalfCircleOrganizationChart"/>
    <dgm:cxn modelId="{57006950-BFA8-42DD-AB39-9B8CE0DAC8CD}" type="presParOf" srcId="{01B142DD-B37E-4199-B242-C361975D3348}" destId="{6114ACEF-640D-4AE0-A1FE-7101F9A802B0}" srcOrd="0" destOrd="0" presId="urn:microsoft.com/office/officeart/2008/layout/HalfCircleOrganizationChart"/>
    <dgm:cxn modelId="{D166F398-3125-4D0D-BBA0-4512AC84E4BC}" type="presParOf" srcId="{01B142DD-B37E-4199-B242-C361975D3348}" destId="{35321040-751A-4788-8C6D-C7FF3A7B0CD9}" srcOrd="1" destOrd="0" presId="urn:microsoft.com/office/officeart/2008/layout/HalfCircleOrganizationChart"/>
    <dgm:cxn modelId="{CB007F62-E1FF-4663-97CF-D389B94CEE05}" type="presParOf" srcId="{01B142DD-B37E-4199-B242-C361975D3348}" destId="{05238CA0-1558-44F1-84E9-3E94F196D4F3}" srcOrd="2" destOrd="0" presId="urn:microsoft.com/office/officeart/2008/layout/HalfCircleOrganizationChart"/>
    <dgm:cxn modelId="{820D4012-7D6B-4A2B-A2A0-2473C5DB8D9B}" type="presParOf" srcId="{01B142DD-B37E-4199-B242-C361975D3348}" destId="{B5C216A8-44B6-437D-9AEC-39BCB265C03C}" srcOrd="3" destOrd="0" presId="urn:microsoft.com/office/officeart/2008/layout/HalfCircleOrganizationChart"/>
    <dgm:cxn modelId="{91335D80-C473-4FF7-8356-CC5E3532869F}" type="presParOf" srcId="{91FCCC6D-06EA-4274-83CD-8DE4C5982899}" destId="{7317DB5B-CDA6-4149-9976-7CCCB99B5223}" srcOrd="1" destOrd="0" presId="urn:microsoft.com/office/officeart/2008/layout/HalfCircleOrganizationChart"/>
    <dgm:cxn modelId="{A44EB410-E33F-4CC0-BD85-2BE8467F379A}" type="presParOf" srcId="{91FCCC6D-06EA-4274-83CD-8DE4C5982899}" destId="{FD075382-AA98-4B62-8D0B-57C8D7CC5E5E}" srcOrd="2" destOrd="0" presId="urn:microsoft.com/office/officeart/2008/layout/HalfCircleOrganizationChart"/>
    <dgm:cxn modelId="{606B8954-F71C-4BBD-88E3-0A8151BD1849}" type="presParOf" srcId="{CE5C7221-38FD-440B-9CD3-AB00371B1DBF}" destId="{997E508D-DD98-4949-B265-A629688DE82E}" srcOrd="2" destOrd="0" presId="urn:microsoft.com/office/officeart/2008/layout/HalfCircleOrganizationChart"/>
    <dgm:cxn modelId="{2341F9CE-8B56-4CF1-869B-8F49C8771B12}" type="presParOf" srcId="{CE5C7221-38FD-440B-9CD3-AB00371B1DBF}" destId="{8DC164EA-1F07-49FF-8093-822DFC623EBE}" srcOrd="3" destOrd="0" presId="urn:microsoft.com/office/officeart/2008/layout/HalfCircleOrganizationChart"/>
    <dgm:cxn modelId="{E8AE68BF-C9A8-490F-AF84-E15CE7C55B60}" type="presParOf" srcId="{8DC164EA-1F07-49FF-8093-822DFC623EBE}" destId="{8AA27ACB-AC51-4BBB-8C1B-E39B1462547D}" srcOrd="0" destOrd="0" presId="urn:microsoft.com/office/officeart/2008/layout/HalfCircleOrganizationChart"/>
    <dgm:cxn modelId="{FC208B04-02F0-4696-9FA4-8FA2711855C1}" type="presParOf" srcId="{8AA27ACB-AC51-4BBB-8C1B-E39B1462547D}" destId="{63FC619D-B69F-457A-8103-03DC03FF7C1E}" srcOrd="0" destOrd="0" presId="urn:microsoft.com/office/officeart/2008/layout/HalfCircleOrganizationChart"/>
    <dgm:cxn modelId="{F4A1D0A2-A21A-4A91-A8D3-AF180A1587C6}" type="presParOf" srcId="{8AA27ACB-AC51-4BBB-8C1B-E39B1462547D}" destId="{DBED71AF-9D64-4329-900F-4D8EB3104005}" srcOrd="1" destOrd="0" presId="urn:microsoft.com/office/officeart/2008/layout/HalfCircleOrganizationChart"/>
    <dgm:cxn modelId="{9FE349BB-447A-4FAA-9E4A-4AC97CA87BA0}" type="presParOf" srcId="{8AA27ACB-AC51-4BBB-8C1B-E39B1462547D}" destId="{8E37630C-D761-4FB4-B236-4B1887199E1A}" srcOrd="2" destOrd="0" presId="urn:microsoft.com/office/officeart/2008/layout/HalfCircleOrganizationChart"/>
    <dgm:cxn modelId="{6FDEDBC1-930B-4D13-ADBB-FC24D5277EDC}" type="presParOf" srcId="{8AA27ACB-AC51-4BBB-8C1B-E39B1462547D}" destId="{792387D7-D3CF-4C5F-BCCE-2A896B66BA93}" srcOrd="3" destOrd="0" presId="urn:microsoft.com/office/officeart/2008/layout/HalfCircleOrganizationChart"/>
    <dgm:cxn modelId="{0E4C5325-BDA3-4CE8-A1D1-64C27B7FAABF}" type="presParOf" srcId="{8DC164EA-1F07-49FF-8093-822DFC623EBE}" destId="{E2F03A25-E194-4771-B3DA-14BD72CF3C8C}" srcOrd="1" destOrd="0" presId="urn:microsoft.com/office/officeart/2008/layout/HalfCircleOrganizationChart"/>
    <dgm:cxn modelId="{1F9E8B04-52F4-47DE-B387-2F03989EC2AF}" type="presParOf" srcId="{8DC164EA-1F07-49FF-8093-822DFC623EBE}" destId="{032ADCA7-1A36-40AC-AB24-019AAE3B8570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216B05-2B9C-4039-9096-A7847C35A5CD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EE57BA-09A1-49F5-BA90-480AC5BE6333}">
      <dgm:prSet phldrT="[Текст]"/>
      <dgm:spPr/>
      <dgm:t>
        <a:bodyPr/>
        <a:lstStyle/>
        <a:p>
          <a:r>
            <a:rPr lang="ru-RU" dirty="0" smtClean="0"/>
            <a:t>1. Единый вход информации (горячая линия, эл. почта, личный прием просителей)</a:t>
          </a:r>
          <a:endParaRPr lang="ru-RU" dirty="0"/>
        </a:p>
      </dgm:t>
    </dgm:pt>
    <dgm:pt modelId="{2670CCDC-A457-4247-8873-5123EB141B73}" type="parTrans" cxnId="{215AD547-7D03-4EDE-871F-4DC229B7EE54}">
      <dgm:prSet/>
      <dgm:spPr/>
      <dgm:t>
        <a:bodyPr/>
        <a:lstStyle/>
        <a:p>
          <a:endParaRPr lang="ru-RU"/>
        </a:p>
      </dgm:t>
    </dgm:pt>
    <dgm:pt modelId="{A8C006BD-5B37-46E7-AE1B-D83806518A10}" type="sibTrans" cxnId="{215AD547-7D03-4EDE-871F-4DC229B7EE54}">
      <dgm:prSet/>
      <dgm:spPr/>
      <dgm:t>
        <a:bodyPr/>
        <a:lstStyle/>
        <a:p>
          <a:endParaRPr lang="ru-RU"/>
        </a:p>
      </dgm:t>
    </dgm:pt>
    <dgm:pt modelId="{482EED37-6881-4DF8-ACE3-8514C907113E}">
      <dgm:prSet phldrT="[Текст]"/>
      <dgm:spPr/>
      <dgm:t>
        <a:bodyPr/>
        <a:lstStyle/>
        <a:p>
          <a:r>
            <a:rPr lang="ru-RU" dirty="0" smtClean="0"/>
            <a:t>2. Занесение информации в базу данных, распределение между координаторами</a:t>
          </a:r>
          <a:endParaRPr lang="ru-RU" dirty="0"/>
        </a:p>
      </dgm:t>
    </dgm:pt>
    <dgm:pt modelId="{767D988C-4EF9-4BE1-A097-06117038CD3A}" type="parTrans" cxnId="{AB84D2C4-2D10-4B25-9B14-F3FBBA08C6CA}">
      <dgm:prSet/>
      <dgm:spPr/>
      <dgm:t>
        <a:bodyPr/>
        <a:lstStyle/>
        <a:p>
          <a:endParaRPr lang="ru-RU"/>
        </a:p>
      </dgm:t>
    </dgm:pt>
    <dgm:pt modelId="{2EA3E88C-86F1-4CAC-B9EA-D7E70DF6596B}" type="sibTrans" cxnId="{AB84D2C4-2D10-4B25-9B14-F3FBBA08C6CA}">
      <dgm:prSet/>
      <dgm:spPr/>
      <dgm:t>
        <a:bodyPr/>
        <a:lstStyle/>
        <a:p>
          <a:endParaRPr lang="ru-RU"/>
        </a:p>
      </dgm:t>
    </dgm:pt>
    <dgm:pt modelId="{4051FB9D-AB52-48F8-9971-7D333BB956EB}">
      <dgm:prSet phldrT="[Текст]"/>
      <dgm:spPr/>
      <dgm:t>
        <a:bodyPr/>
        <a:lstStyle/>
        <a:p>
          <a:r>
            <a:rPr lang="ru-RU" dirty="0" smtClean="0"/>
            <a:t>3. Работа с просьбами</a:t>
          </a:r>
          <a:endParaRPr lang="ru-RU" dirty="0"/>
        </a:p>
      </dgm:t>
    </dgm:pt>
    <dgm:pt modelId="{8E5C5434-E93A-4E19-B55A-DCFEFFE950E1}" type="parTrans" cxnId="{DE18BD9B-BC66-4DA7-8809-354A298A21A2}">
      <dgm:prSet/>
      <dgm:spPr/>
      <dgm:t>
        <a:bodyPr/>
        <a:lstStyle/>
        <a:p>
          <a:endParaRPr lang="ru-RU"/>
        </a:p>
      </dgm:t>
    </dgm:pt>
    <dgm:pt modelId="{1D84CB53-8B72-47FD-9C41-30B354BD6E8D}" type="sibTrans" cxnId="{DE18BD9B-BC66-4DA7-8809-354A298A21A2}">
      <dgm:prSet/>
      <dgm:spPr/>
      <dgm:t>
        <a:bodyPr/>
        <a:lstStyle/>
        <a:p>
          <a:endParaRPr lang="ru-RU"/>
        </a:p>
      </dgm:t>
    </dgm:pt>
    <dgm:pt modelId="{83F26919-6EDD-4759-BFE5-A468E46176FE}" type="pres">
      <dgm:prSet presAssocID="{BB216B05-2B9C-4039-9096-A7847C35A5CD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DBA59BF-C34E-459B-B9C6-378EEA88D9EF}" type="pres">
      <dgm:prSet presAssocID="{B8EE57BA-09A1-49F5-BA90-480AC5BE6333}" presName="Accent1" presStyleCnt="0"/>
      <dgm:spPr/>
    </dgm:pt>
    <dgm:pt modelId="{54E65823-ECDD-437C-9618-E311FB942FA1}" type="pres">
      <dgm:prSet presAssocID="{B8EE57BA-09A1-49F5-BA90-480AC5BE6333}" presName="Accent" presStyleLbl="node1" presStyleIdx="0" presStyleCnt="3" custLinFactNeighborX="-812" custLinFactNeighborY="-2297"/>
      <dgm:spPr/>
    </dgm:pt>
    <dgm:pt modelId="{D4615ECE-3295-4827-B6F6-A05E14C6FB4C}" type="pres">
      <dgm:prSet presAssocID="{B8EE57BA-09A1-49F5-BA90-480AC5BE6333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719074-CA99-463A-B502-D903F454BF7B}" type="pres">
      <dgm:prSet presAssocID="{482EED37-6881-4DF8-ACE3-8514C907113E}" presName="Accent2" presStyleCnt="0"/>
      <dgm:spPr/>
    </dgm:pt>
    <dgm:pt modelId="{ECFB2784-9FD1-4B15-AAE2-E8E438F89B20}" type="pres">
      <dgm:prSet presAssocID="{482EED37-6881-4DF8-ACE3-8514C907113E}" presName="Accent" presStyleLbl="node1" presStyleIdx="1" presStyleCnt="3"/>
      <dgm:spPr/>
    </dgm:pt>
    <dgm:pt modelId="{EE976F86-9308-46F4-BC21-DE9E5BCA5CA3}" type="pres">
      <dgm:prSet presAssocID="{482EED37-6881-4DF8-ACE3-8514C907113E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7605A7-508B-4700-8D48-624E350D74DF}" type="pres">
      <dgm:prSet presAssocID="{4051FB9D-AB52-48F8-9971-7D333BB956EB}" presName="Accent3" presStyleCnt="0"/>
      <dgm:spPr/>
    </dgm:pt>
    <dgm:pt modelId="{E02B376C-73A2-4AFA-9E8A-8AB934A8F72B}" type="pres">
      <dgm:prSet presAssocID="{4051FB9D-AB52-48F8-9971-7D333BB956EB}" presName="Accent" presStyleLbl="node1" presStyleIdx="2" presStyleCnt="3"/>
      <dgm:spPr/>
    </dgm:pt>
    <dgm:pt modelId="{DA46B670-5BBB-4302-8FC7-47D79148D0CB}" type="pres">
      <dgm:prSet presAssocID="{4051FB9D-AB52-48F8-9971-7D333BB956EB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84D2C4-2D10-4B25-9B14-F3FBBA08C6CA}" srcId="{BB216B05-2B9C-4039-9096-A7847C35A5CD}" destId="{482EED37-6881-4DF8-ACE3-8514C907113E}" srcOrd="1" destOrd="0" parTransId="{767D988C-4EF9-4BE1-A097-06117038CD3A}" sibTransId="{2EA3E88C-86F1-4CAC-B9EA-D7E70DF6596B}"/>
    <dgm:cxn modelId="{6482FEB6-5C29-45A1-A955-035325AEA257}" type="presOf" srcId="{BB216B05-2B9C-4039-9096-A7847C35A5CD}" destId="{83F26919-6EDD-4759-BFE5-A468E46176FE}" srcOrd="0" destOrd="0" presId="urn:microsoft.com/office/officeart/2009/layout/CircleArrowProcess"/>
    <dgm:cxn modelId="{DE18BD9B-BC66-4DA7-8809-354A298A21A2}" srcId="{BB216B05-2B9C-4039-9096-A7847C35A5CD}" destId="{4051FB9D-AB52-48F8-9971-7D333BB956EB}" srcOrd="2" destOrd="0" parTransId="{8E5C5434-E93A-4E19-B55A-DCFEFFE950E1}" sibTransId="{1D84CB53-8B72-47FD-9C41-30B354BD6E8D}"/>
    <dgm:cxn modelId="{4432EB4E-B767-4233-A945-8E2E351B85DE}" type="presOf" srcId="{4051FB9D-AB52-48F8-9971-7D333BB956EB}" destId="{DA46B670-5BBB-4302-8FC7-47D79148D0CB}" srcOrd="0" destOrd="0" presId="urn:microsoft.com/office/officeart/2009/layout/CircleArrowProcess"/>
    <dgm:cxn modelId="{34C50300-BE51-474F-A2F1-A409C685C728}" type="presOf" srcId="{B8EE57BA-09A1-49F5-BA90-480AC5BE6333}" destId="{D4615ECE-3295-4827-B6F6-A05E14C6FB4C}" srcOrd="0" destOrd="0" presId="urn:microsoft.com/office/officeart/2009/layout/CircleArrowProcess"/>
    <dgm:cxn modelId="{5343C2F3-9CD3-4EA3-BA43-71B229640626}" type="presOf" srcId="{482EED37-6881-4DF8-ACE3-8514C907113E}" destId="{EE976F86-9308-46F4-BC21-DE9E5BCA5CA3}" srcOrd="0" destOrd="0" presId="urn:microsoft.com/office/officeart/2009/layout/CircleArrowProcess"/>
    <dgm:cxn modelId="{215AD547-7D03-4EDE-871F-4DC229B7EE54}" srcId="{BB216B05-2B9C-4039-9096-A7847C35A5CD}" destId="{B8EE57BA-09A1-49F5-BA90-480AC5BE6333}" srcOrd="0" destOrd="0" parTransId="{2670CCDC-A457-4247-8873-5123EB141B73}" sibTransId="{A8C006BD-5B37-46E7-AE1B-D83806518A10}"/>
    <dgm:cxn modelId="{D545EC76-AF69-48E5-92AB-EDFFC0AB191C}" type="presParOf" srcId="{83F26919-6EDD-4759-BFE5-A468E46176FE}" destId="{1DBA59BF-C34E-459B-B9C6-378EEA88D9EF}" srcOrd="0" destOrd="0" presId="urn:microsoft.com/office/officeart/2009/layout/CircleArrowProcess"/>
    <dgm:cxn modelId="{E5ADA0E5-C2DB-4230-BAF6-B82EB7FE5602}" type="presParOf" srcId="{1DBA59BF-C34E-459B-B9C6-378EEA88D9EF}" destId="{54E65823-ECDD-437C-9618-E311FB942FA1}" srcOrd="0" destOrd="0" presId="urn:microsoft.com/office/officeart/2009/layout/CircleArrowProcess"/>
    <dgm:cxn modelId="{4A1E1E5C-7233-4F96-A609-4AA4F54F74A1}" type="presParOf" srcId="{83F26919-6EDD-4759-BFE5-A468E46176FE}" destId="{D4615ECE-3295-4827-B6F6-A05E14C6FB4C}" srcOrd="1" destOrd="0" presId="urn:microsoft.com/office/officeart/2009/layout/CircleArrowProcess"/>
    <dgm:cxn modelId="{918B2778-0929-437E-A234-59B96AA23449}" type="presParOf" srcId="{83F26919-6EDD-4759-BFE5-A468E46176FE}" destId="{94719074-CA99-463A-B502-D903F454BF7B}" srcOrd="2" destOrd="0" presId="urn:microsoft.com/office/officeart/2009/layout/CircleArrowProcess"/>
    <dgm:cxn modelId="{1E103C86-F2F8-4BF6-8832-FF8F30904492}" type="presParOf" srcId="{94719074-CA99-463A-B502-D903F454BF7B}" destId="{ECFB2784-9FD1-4B15-AAE2-E8E438F89B20}" srcOrd="0" destOrd="0" presId="urn:microsoft.com/office/officeart/2009/layout/CircleArrowProcess"/>
    <dgm:cxn modelId="{8DC96720-36AD-4D2D-9204-81977CB0A409}" type="presParOf" srcId="{83F26919-6EDD-4759-BFE5-A468E46176FE}" destId="{EE976F86-9308-46F4-BC21-DE9E5BCA5CA3}" srcOrd="3" destOrd="0" presId="urn:microsoft.com/office/officeart/2009/layout/CircleArrowProcess"/>
    <dgm:cxn modelId="{9D489DED-A079-4A9F-BEC4-967900F60F6A}" type="presParOf" srcId="{83F26919-6EDD-4759-BFE5-A468E46176FE}" destId="{227605A7-508B-4700-8D48-624E350D74DF}" srcOrd="4" destOrd="0" presId="urn:microsoft.com/office/officeart/2009/layout/CircleArrowProcess"/>
    <dgm:cxn modelId="{99071774-1AFB-45A4-AF3C-F5D6FF15EE29}" type="presParOf" srcId="{227605A7-508B-4700-8D48-624E350D74DF}" destId="{E02B376C-73A2-4AFA-9E8A-8AB934A8F72B}" srcOrd="0" destOrd="0" presId="urn:microsoft.com/office/officeart/2009/layout/CircleArrowProcess"/>
    <dgm:cxn modelId="{C44E32AE-D3AD-4EC7-B69B-C5DB95CA5607}" type="presParOf" srcId="{83F26919-6EDD-4759-BFE5-A468E46176FE}" destId="{DA46B670-5BBB-4302-8FC7-47D79148D0CB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D411CA-D14F-429C-8F17-582BAC28BDC2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1100FB2-259D-40EE-95B1-E85B979EB72B}">
      <dgm:prSet phldrT="[Текст]" custT="1"/>
      <dgm:spPr/>
      <dgm:t>
        <a:bodyPr/>
        <a:lstStyle/>
        <a:p>
          <a:r>
            <a:rPr lang="en-US" sz="1600" dirty="0" smtClean="0"/>
            <a:t>e-mail</a:t>
          </a:r>
          <a:endParaRPr lang="ru-RU" sz="1600" dirty="0"/>
        </a:p>
      </dgm:t>
    </dgm:pt>
    <dgm:pt modelId="{75B70F35-5EBB-4857-9B75-EE0FDCD6AF40}" type="parTrans" cxnId="{3E628C37-C940-4F2D-822E-CBF308B1F91A}">
      <dgm:prSet/>
      <dgm:spPr/>
      <dgm:t>
        <a:bodyPr/>
        <a:lstStyle/>
        <a:p>
          <a:endParaRPr lang="ru-RU"/>
        </a:p>
      </dgm:t>
    </dgm:pt>
    <dgm:pt modelId="{43784AB7-B896-416E-AAB3-C9A3AAC54E1A}" type="sibTrans" cxnId="{3E628C37-C940-4F2D-822E-CBF308B1F91A}">
      <dgm:prSet/>
      <dgm:spPr/>
      <dgm:t>
        <a:bodyPr/>
        <a:lstStyle/>
        <a:p>
          <a:r>
            <a:rPr lang="ru-RU" dirty="0" smtClean="0"/>
            <a:t>Горячая линия</a:t>
          </a:r>
          <a:endParaRPr lang="ru-RU" dirty="0"/>
        </a:p>
      </dgm:t>
    </dgm:pt>
    <dgm:pt modelId="{6AD75C23-584C-4E79-BDB5-DA57189E5218}">
      <dgm:prSet phldrT="[Текст]" custT="1"/>
      <dgm:spPr/>
      <dgm:t>
        <a:bodyPr/>
        <a:lstStyle/>
        <a:p>
          <a:r>
            <a:rPr lang="en-US" sz="1600" b="1" dirty="0" smtClean="0">
              <a:solidFill>
                <a:schemeClr val="accent1">
                  <a:lumMod val="50000"/>
                </a:schemeClr>
              </a:solidFill>
            </a:rPr>
            <a:t>miloserdie.info@gmail.com</a:t>
          </a:r>
          <a:endParaRPr lang="ru-RU" sz="1600" b="1" dirty="0">
            <a:solidFill>
              <a:schemeClr val="accent1">
                <a:lumMod val="50000"/>
              </a:schemeClr>
            </a:solidFill>
          </a:endParaRPr>
        </a:p>
      </dgm:t>
    </dgm:pt>
    <dgm:pt modelId="{39F32A6D-E502-4877-9F04-FA6849A587F5}" type="parTrans" cxnId="{D3695652-8F56-47AC-BED7-D38AABBC1C62}">
      <dgm:prSet/>
      <dgm:spPr/>
      <dgm:t>
        <a:bodyPr/>
        <a:lstStyle/>
        <a:p>
          <a:endParaRPr lang="ru-RU"/>
        </a:p>
      </dgm:t>
    </dgm:pt>
    <dgm:pt modelId="{435A2A63-E3F0-4549-ADEB-8FEDD0A90ED4}" type="sibTrans" cxnId="{D3695652-8F56-47AC-BED7-D38AABBC1C62}">
      <dgm:prSet/>
      <dgm:spPr/>
      <dgm:t>
        <a:bodyPr/>
        <a:lstStyle/>
        <a:p>
          <a:endParaRPr lang="ru-RU"/>
        </a:p>
      </dgm:t>
    </dgm:pt>
    <dgm:pt modelId="{6ED4895A-DF2B-4662-91E4-FA9EC086124A}">
      <dgm:prSet phldrT="[Текст]"/>
      <dgm:spPr/>
      <dgm:t>
        <a:bodyPr/>
        <a:lstStyle/>
        <a:p>
          <a:r>
            <a:rPr lang="ru-RU" dirty="0" smtClean="0"/>
            <a:t>база </a:t>
          </a:r>
        </a:p>
        <a:p>
          <a:r>
            <a:rPr lang="ru-RU" dirty="0" smtClean="0"/>
            <a:t>данных</a:t>
          </a:r>
          <a:endParaRPr lang="ru-RU" dirty="0"/>
        </a:p>
      </dgm:t>
    </dgm:pt>
    <dgm:pt modelId="{0972308E-C1F2-4956-AE8A-9AAB82B35C13}" type="parTrans" cxnId="{02239E2D-0397-4E7A-95A4-DF882DAA4990}">
      <dgm:prSet/>
      <dgm:spPr/>
      <dgm:t>
        <a:bodyPr/>
        <a:lstStyle/>
        <a:p>
          <a:endParaRPr lang="ru-RU"/>
        </a:p>
      </dgm:t>
    </dgm:pt>
    <dgm:pt modelId="{82771FC4-552C-4848-8233-99EBA5F08CAD}" type="sibTrans" cxnId="{02239E2D-0397-4E7A-95A4-DF882DAA4990}">
      <dgm:prSet/>
      <dgm:spPr/>
      <dgm:t>
        <a:bodyPr/>
        <a:lstStyle/>
        <a:p>
          <a:r>
            <a:rPr lang="ru-RU" dirty="0" err="1" smtClean="0"/>
            <a:t>соц.сети</a:t>
          </a:r>
          <a:endParaRPr lang="ru-RU" dirty="0"/>
        </a:p>
      </dgm:t>
    </dgm:pt>
    <dgm:pt modelId="{C682567E-8822-4948-A029-61F890C8DB69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accent1">
                  <a:lumMod val="50000"/>
                </a:schemeClr>
              </a:solidFill>
            </a:rPr>
            <a:t>8 (800) 200-41-98</a:t>
          </a:r>
          <a:endParaRPr lang="en-US" sz="1400" b="1" dirty="0" smtClean="0">
            <a:solidFill>
              <a:schemeClr val="accent1">
                <a:lumMod val="50000"/>
              </a:schemeClr>
            </a:solidFill>
          </a:endParaRPr>
        </a:p>
        <a:p>
          <a:r>
            <a:rPr lang="ru-RU" sz="1400" b="1" dirty="0" smtClean="0">
              <a:solidFill>
                <a:schemeClr val="accent1">
                  <a:lumMod val="50000"/>
                </a:schemeClr>
              </a:solidFill>
            </a:rPr>
            <a:t>Гугл драйв,</a:t>
          </a:r>
        </a:p>
        <a:p>
          <a:r>
            <a:rPr lang="en-US" sz="1400" b="1" dirty="0" smtClean="0">
              <a:solidFill>
                <a:schemeClr val="accent1">
                  <a:lumMod val="50000"/>
                </a:schemeClr>
              </a:solidFill>
            </a:rPr>
            <a:t>excel </a:t>
          </a:r>
          <a:r>
            <a:rPr lang="ru-RU" sz="1400" b="1" dirty="0" smtClean="0">
              <a:solidFill>
                <a:schemeClr val="accent1">
                  <a:lumMod val="50000"/>
                </a:schemeClr>
              </a:solidFill>
            </a:rPr>
            <a:t>таблицы</a:t>
          </a:r>
        </a:p>
      </dgm:t>
    </dgm:pt>
    <dgm:pt modelId="{866068BF-2E1B-4172-90E7-B97687C6536F}" type="parTrans" cxnId="{D2B9F3AC-B310-4322-9798-146C04F756DD}">
      <dgm:prSet/>
      <dgm:spPr/>
      <dgm:t>
        <a:bodyPr/>
        <a:lstStyle/>
        <a:p>
          <a:endParaRPr lang="ru-RU"/>
        </a:p>
      </dgm:t>
    </dgm:pt>
    <dgm:pt modelId="{360BD036-A762-4B4D-ADA1-C62B6E76B718}" type="sibTrans" cxnId="{D2B9F3AC-B310-4322-9798-146C04F756DD}">
      <dgm:prSet/>
      <dgm:spPr/>
      <dgm:t>
        <a:bodyPr/>
        <a:lstStyle/>
        <a:p>
          <a:endParaRPr lang="ru-RU"/>
        </a:p>
      </dgm:t>
    </dgm:pt>
    <dgm:pt modelId="{6C58E3BD-3F74-4640-8E16-CBE0D25449B2}">
      <dgm:prSet phldrT="[Текст]"/>
      <dgm:spPr/>
      <dgm:t>
        <a:bodyPr/>
        <a:lstStyle/>
        <a:p>
          <a:r>
            <a:rPr lang="ru-RU" dirty="0" smtClean="0"/>
            <a:t>сайт</a:t>
          </a:r>
          <a:endParaRPr lang="ru-RU" dirty="0"/>
        </a:p>
      </dgm:t>
    </dgm:pt>
    <dgm:pt modelId="{62DF9CA2-34F2-46C2-879B-4B959FD78B1C}" type="parTrans" cxnId="{F2D18339-828C-484E-9BD3-A2AC1EABCB51}">
      <dgm:prSet/>
      <dgm:spPr/>
      <dgm:t>
        <a:bodyPr/>
        <a:lstStyle/>
        <a:p>
          <a:endParaRPr lang="ru-RU"/>
        </a:p>
      </dgm:t>
    </dgm:pt>
    <dgm:pt modelId="{D0E295DD-350F-4EFC-AA25-A03063C26C8A}" type="sibTrans" cxnId="{F2D18339-828C-484E-9BD3-A2AC1EABCB51}">
      <dgm:prSet/>
      <dgm:spPr/>
      <dgm:t>
        <a:bodyPr/>
        <a:lstStyle/>
        <a:p>
          <a:r>
            <a:rPr lang="ru-RU" dirty="0" smtClean="0"/>
            <a:t>Единый</a:t>
          </a:r>
          <a:r>
            <a:rPr lang="ru-RU" baseline="0" dirty="0" smtClean="0"/>
            <a:t> док.</a:t>
          </a:r>
        </a:p>
        <a:p>
          <a:r>
            <a:rPr lang="ru-RU" baseline="0" dirty="0" smtClean="0"/>
            <a:t>портал</a:t>
          </a:r>
          <a:endParaRPr lang="ru-RU" dirty="0"/>
        </a:p>
      </dgm:t>
    </dgm:pt>
    <dgm:pt modelId="{29CA3E91-7E8C-43F5-A1CA-0F2D29DFBD62}">
      <dgm:prSet phldrT="[Текст]" custT="1"/>
      <dgm:spPr/>
      <dgm:t>
        <a:bodyPr/>
        <a:lstStyle/>
        <a:p>
          <a:r>
            <a:rPr lang="en-US" sz="1800" b="1" dirty="0" smtClean="0">
              <a:solidFill>
                <a:schemeClr val="accent1">
                  <a:lumMod val="50000"/>
                </a:schemeClr>
              </a:solidFill>
            </a:rPr>
            <a:t>vnabat.ru </a:t>
          </a:r>
          <a:endParaRPr lang="ru-RU" sz="1800" b="1" dirty="0">
            <a:solidFill>
              <a:schemeClr val="accent1">
                <a:lumMod val="50000"/>
              </a:schemeClr>
            </a:solidFill>
          </a:endParaRPr>
        </a:p>
      </dgm:t>
    </dgm:pt>
    <dgm:pt modelId="{21951895-9A31-4A47-976F-E43FC0B533AE}" type="parTrans" cxnId="{ABAD6022-E0B1-46DE-9F92-0EF556E5CF8E}">
      <dgm:prSet/>
      <dgm:spPr/>
      <dgm:t>
        <a:bodyPr/>
        <a:lstStyle/>
        <a:p>
          <a:endParaRPr lang="ru-RU"/>
        </a:p>
      </dgm:t>
    </dgm:pt>
    <dgm:pt modelId="{8742F678-06A0-47DA-83BA-3DA29E3AFC7A}" type="sibTrans" cxnId="{ABAD6022-E0B1-46DE-9F92-0EF556E5CF8E}">
      <dgm:prSet/>
      <dgm:spPr/>
      <dgm:t>
        <a:bodyPr/>
        <a:lstStyle/>
        <a:p>
          <a:endParaRPr lang="ru-RU"/>
        </a:p>
      </dgm:t>
    </dgm:pt>
    <dgm:pt modelId="{9359E437-7043-4205-936D-36DEC4046E4D}" type="pres">
      <dgm:prSet presAssocID="{A9D411CA-D14F-429C-8F17-582BAC28BDC2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969889F-22F7-40BD-92AD-30C01D2A9D0D}" type="pres">
      <dgm:prSet presAssocID="{E1100FB2-259D-40EE-95B1-E85B979EB72B}" presName="composite" presStyleCnt="0"/>
      <dgm:spPr/>
    </dgm:pt>
    <dgm:pt modelId="{6DFA0AAF-6149-4440-AFB1-CFE43C7CEBC6}" type="pres">
      <dgm:prSet presAssocID="{E1100FB2-259D-40EE-95B1-E85B979EB72B}" presName="Parent1" presStyleLbl="node1" presStyleIdx="0" presStyleCnt="6" custLinFactNeighborX="32749" custLinFactNeighborY="385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A5C5A9-D4E3-4377-9FA7-B6AC5D4445AA}" type="pres">
      <dgm:prSet presAssocID="{E1100FB2-259D-40EE-95B1-E85B979EB72B}" presName="Childtext1" presStyleLbl="revTx" presStyleIdx="0" presStyleCnt="3" custScaleX="215735" custLinFactNeighborX="86630" custLinFactNeighborY="50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137D11-2FEB-4F16-87F0-7C16970EC00C}" type="pres">
      <dgm:prSet presAssocID="{E1100FB2-259D-40EE-95B1-E85B979EB72B}" presName="BalanceSpacing" presStyleCnt="0"/>
      <dgm:spPr/>
    </dgm:pt>
    <dgm:pt modelId="{B2C8C0AA-9FCB-4FCF-8D64-46D78A793AAF}" type="pres">
      <dgm:prSet presAssocID="{E1100FB2-259D-40EE-95B1-E85B979EB72B}" presName="BalanceSpacing1" presStyleCnt="0"/>
      <dgm:spPr/>
    </dgm:pt>
    <dgm:pt modelId="{F7A1A7E9-4E2F-4FB5-AA18-39CD6FB23389}" type="pres">
      <dgm:prSet presAssocID="{43784AB7-B896-416E-AAB3-C9A3AAC54E1A}" presName="Accent1Text" presStyleLbl="node1" presStyleIdx="1" presStyleCnt="6" custLinFactNeighborX="37428" custLinFactNeighborY="4078"/>
      <dgm:spPr/>
      <dgm:t>
        <a:bodyPr/>
        <a:lstStyle/>
        <a:p>
          <a:endParaRPr lang="ru-RU"/>
        </a:p>
      </dgm:t>
    </dgm:pt>
    <dgm:pt modelId="{8CD0EC42-2280-44F1-B692-E51827F45158}" type="pres">
      <dgm:prSet presAssocID="{43784AB7-B896-416E-AAB3-C9A3AAC54E1A}" presName="spaceBetweenRectangles" presStyleCnt="0"/>
      <dgm:spPr/>
    </dgm:pt>
    <dgm:pt modelId="{3A483CBA-FBCF-489F-AFE3-C79EEAE20ECE}" type="pres">
      <dgm:prSet presAssocID="{6ED4895A-DF2B-4662-91E4-FA9EC086124A}" presName="composite" presStyleCnt="0"/>
      <dgm:spPr/>
    </dgm:pt>
    <dgm:pt modelId="{D9A805BB-5307-42CC-BA0D-CF202D5767B4}" type="pres">
      <dgm:prSet presAssocID="{6ED4895A-DF2B-4662-91E4-FA9EC086124A}" presName="Parent1" presStyleLbl="node1" presStyleIdx="2" presStyleCnt="6" custLinFactNeighborX="-10537" custLinFactNeighborY="203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658D10-E429-4D00-8D9D-763F06F2C8DB}" type="pres">
      <dgm:prSet presAssocID="{6ED4895A-DF2B-4662-91E4-FA9EC086124A}" presName="Childtext1" presStyleLbl="revTx" presStyleIdx="1" presStyleCnt="3" custScaleX="131588" custLinFactNeighborX="-58420" custLinFactNeighborY="16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D5467B-D0EB-4390-8818-883B551432B8}" type="pres">
      <dgm:prSet presAssocID="{6ED4895A-DF2B-4662-91E4-FA9EC086124A}" presName="BalanceSpacing" presStyleCnt="0"/>
      <dgm:spPr/>
    </dgm:pt>
    <dgm:pt modelId="{698FBCD0-E829-4BEF-83D4-8A7B2232751A}" type="pres">
      <dgm:prSet presAssocID="{6ED4895A-DF2B-4662-91E4-FA9EC086124A}" presName="BalanceSpacing1" presStyleCnt="0"/>
      <dgm:spPr/>
    </dgm:pt>
    <dgm:pt modelId="{822292C7-47FA-4CD9-9A2A-8836A9C746D0}" type="pres">
      <dgm:prSet presAssocID="{82771FC4-552C-4848-8233-99EBA5F08CAD}" presName="Accent1Text" presStyleLbl="node1" presStyleIdx="3" presStyleCnt="6" custLinFactNeighborX="-14049" custLinFactNeighborY="1019"/>
      <dgm:spPr/>
      <dgm:t>
        <a:bodyPr/>
        <a:lstStyle/>
        <a:p>
          <a:endParaRPr lang="ru-RU"/>
        </a:p>
      </dgm:t>
    </dgm:pt>
    <dgm:pt modelId="{F97D123D-61F8-4247-B24F-4B8B619F7F88}" type="pres">
      <dgm:prSet presAssocID="{82771FC4-552C-4848-8233-99EBA5F08CAD}" presName="spaceBetweenRectangles" presStyleCnt="0"/>
      <dgm:spPr/>
    </dgm:pt>
    <dgm:pt modelId="{8BC1D5E7-0222-4FFD-97CA-DB07AA7B031A}" type="pres">
      <dgm:prSet presAssocID="{6C58E3BD-3F74-4640-8E16-CBE0D25449B2}" presName="composite" presStyleCnt="0"/>
      <dgm:spPr/>
    </dgm:pt>
    <dgm:pt modelId="{6D8EE3D7-4E7B-4BA6-8472-F2E8DE51BC28}" type="pres">
      <dgm:prSet presAssocID="{6C58E3BD-3F74-4640-8E16-CBE0D25449B2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6EACDC-43C5-4F06-A45F-3C6FECA773B5}" type="pres">
      <dgm:prSet presAssocID="{6C58E3BD-3F74-4640-8E16-CBE0D25449B2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28B1EB-1E7A-4B63-8379-4E37370B28C0}" type="pres">
      <dgm:prSet presAssocID="{6C58E3BD-3F74-4640-8E16-CBE0D25449B2}" presName="BalanceSpacing" presStyleCnt="0"/>
      <dgm:spPr/>
    </dgm:pt>
    <dgm:pt modelId="{6609685E-B894-4613-AED0-CC5ADBAE6C19}" type="pres">
      <dgm:prSet presAssocID="{6C58E3BD-3F74-4640-8E16-CBE0D25449B2}" presName="BalanceSpacing1" presStyleCnt="0"/>
      <dgm:spPr/>
    </dgm:pt>
    <dgm:pt modelId="{50D6195B-EF8F-46EA-B984-3AA2C9F2AEF7}" type="pres">
      <dgm:prSet presAssocID="{D0E295DD-350F-4EFC-AA25-A03063C26C8A}" presName="Accent1Text" presStyleLbl="node1" presStyleIdx="5" presStyleCnt="6"/>
      <dgm:spPr/>
      <dgm:t>
        <a:bodyPr/>
        <a:lstStyle/>
        <a:p>
          <a:endParaRPr lang="ru-RU"/>
        </a:p>
      </dgm:t>
    </dgm:pt>
  </dgm:ptLst>
  <dgm:cxnLst>
    <dgm:cxn modelId="{0B972AD7-C37C-4CA4-8B1E-3BD7D8DC39D5}" type="presOf" srcId="{43784AB7-B896-416E-AAB3-C9A3AAC54E1A}" destId="{F7A1A7E9-4E2F-4FB5-AA18-39CD6FB23389}" srcOrd="0" destOrd="0" presId="urn:microsoft.com/office/officeart/2008/layout/AlternatingHexagons"/>
    <dgm:cxn modelId="{B2EF8110-B0EF-4FE2-938A-47C21F87577D}" type="presOf" srcId="{6AD75C23-584C-4E79-BDB5-DA57189E5218}" destId="{BDA5C5A9-D4E3-4377-9FA7-B6AC5D4445AA}" srcOrd="0" destOrd="0" presId="urn:microsoft.com/office/officeart/2008/layout/AlternatingHexagons"/>
    <dgm:cxn modelId="{CA0FA3F9-D048-4047-9287-D3E927F770AA}" type="presOf" srcId="{D0E295DD-350F-4EFC-AA25-A03063C26C8A}" destId="{50D6195B-EF8F-46EA-B984-3AA2C9F2AEF7}" srcOrd="0" destOrd="0" presId="urn:microsoft.com/office/officeart/2008/layout/AlternatingHexagons"/>
    <dgm:cxn modelId="{FF9302C5-0058-4396-9CD5-F2F46427DD02}" type="presOf" srcId="{A9D411CA-D14F-429C-8F17-582BAC28BDC2}" destId="{9359E437-7043-4205-936D-36DEC4046E4D}" srcOrd="0" destOrd="0" presId="urn:microsoft.com/office/officeart/2008/layout/AlternatingHexagons"/>
    <dgm:cxn modelId="{521A83A4-79B7-4CAA-86A2-B56832F8CE7B}" type="presOf" srcId="{6C58E3BD-3F74-4640-8E16-CBE0D25449B2}" destId="{6D8EE3D7-4E7B-4BA6-8472-F2E8DE51BC28}" srcOrd="0" destOrd="0" presId="urn:microsoft.com/office/officeart/2008/layout/AlternatingHexagons"/>
    <dgm:cxn modelId="{D3695652-8F56-47AC-BED7-D38AABBC1C62}" srcId="{E1100FB2-259D-40EE-95B1-E85B979EB72B}" destId="{6AD75C23-584C-4E79-BDB5-DA57189E5218}" srcOrd="0" destOrd="0" parTransId="{39F32A6D-E502-4877-9F04-FA6849A587F5}" sibTransId="{435A2A63-E3F0-4549-ADEB-8FEDD0A90ED4}"/>
    <dgm:cxn modelId="{76C3BB07-8083-440E-98C3-AD1545B0AD7A}" type="presOf" srcId="{E1100FB2-259D-40EE-95B1-E85B979EB72B}" destId="{6DFA0AAF-6149-4440-AFB1-CFE43C7CEBC6}" srcOrd="0" destOrd="0" presId="urn:microsoft.com/office/officeart/2008/layout/AlternatingHexagons"/>
    <dgm:cxn modelId="{0234D61C-37D9-43B2-B64E-72C5C3C4721D}" type="presOf" srcId="{C682567E-8822-4948-A029-61F890C8DB69}" destId="{78658D10-E429-4D00-8D9D-763F06F2C8DB}" srcOrd="0" destOrd="0" presId="urn:microsoft.com/office/officeart/2008/layout/AlternatingHexagons"/>
    <dgm:cxn modelId="{F2D18339-828C-484E-9BD3-A2AC1EABCB51}" srcId="{A9D411CA-D14F-429C-8F17-582BAC28BDC2}" destId="{6C58E3BD-3F74-4640-8E16-CBE0D25449B2}" srcOrd="2" destOrd="0" parTransId="{62DF9CA2-34F2-46C2-879B-4B959FD78B1C}" sibTransId="{D0E295DD-350F-4EFC-AA25-A03063C26C8A}"/>
    <dgm:cxn modelId="{D2B9F3AC-B310-4322-9798-146C04F756DD}" srcId="{6ED4895A-DF2B-4662-91E4-FA9EC086124A}" destId="{C682567E-8822-4948-A029-61F890C8DB69}" srcOrd="0" destOrd="0" parTransId="{866068BF-2E1B-4172-90E7-B97687C6536F}" sibTransId="{360BD036-A762-4B4D-ADA1-C62B6E76B718}"/>
    <dgm:cxn modelId="{F97C9211-9CB2-4829-A31F-598DE4842CC5}" type="presOf" srcId="{82771FC4-552C-4848-8233-99EBA5F08CAD}" destId="{822292C7-47FA-4CD9-9A2A-8836A9C746D0}" srcOrd="0" destOrd="0" presId="urn:microsoft.com/office/officeart/2008/layout/AlternatingHexagons"/>
    <dgm:cxn modelId="{3E628C37-C940-4F2D-822E-CBF308B1F91A}" srcId="{A9D411CA-D14F-429C-8F17-582BAC28BDC2}" destId="{E1100FB2-259D-40EE-95B1-E85B979EB72B}" srcOrd="0" destOrd="0" parTransId="{75B70F35-5EBB-4857-9B75-EE0FDCD6AF40}" sibTransId="{43784AB7-B896-416E-AAB3-C9A3AAC54E1A}"/>
    <dgm:cxn modelId="{02239E2D-0397-4E7A-95A4-DF882DAA4990}" srcId="{A9D411CA-D14F-429C-8F17-582BAC28BDC2}" destId="{6ED4895A-DF2B-4662-91E4-FA9EC086124A}" srcOrd="1" destOrd="0" parTransId="{0972308E-C1F2-4956-AE8A-9AAB82B35C13}" sibTransId="{82771FC4-552C-4848-8233-99EBA5F08CAD}"/>
    <dgm:cxn modelId="{760BA381-F095-4359-AD74-DA5D07C9AF37}" type="presOf" srcId="{6ED4895A-DF2B-4662-91E4-FA9EC086124A}" destId="{D9A805BB-5307-42CC-BA0D-CF202D5767B4}" srcOrd="0" destOrd="0" presId="urn:microsoft.com/office/officeart/2008/layout/AlternatingHexagons"/>
    <dgm:cxn modelId="{B1A268B1-53A8-4F32-B668-B463BB707F93}" type="presOf" srcId="{29CA3E91-7E8C-43F5-A1CA-0F2D29DFBD62}" destId="{6F6EACDC-43C5-4F06-A45F-3C6FECA773B5}" srcOrd="0" destOrd="0" presId="urn:microsoft.com/office/officeart/2008/layout/AlternatingHexagons"/>
    <dgm:cxn modelId="{ABAD6022-E0B1-46DE-9F92-0EF556E5CF8E}" srcId="{6C58E3BD-3F74-4640-8E16-CBE0D25449B2}" destId="{29CA3E91-7E8C-43F5-A1CA-0F2D29DFBD62}" srcOrd="0" destOrd="0" parTransId="{21951895-9A31-4A47-976F-E43FC0B533AE}" sibTransId="{8742F678-06A0-47DA-83BA-3DA29E3AFC7A}"/>
    <dgm:cxn modelId="{E50BEC91-E0CA-470C-A2D4-DEF798D29BC5}" type="presParOf" srcId="{9359E437-7043-4205-936D-36DEC4046E4D}" destId="{0969889F-22F7-40BD-92AD-30C01D2A9D0D}" srcOrd="0" destOrd="0" presId="urn:microsoft.com/office/officeart/2008/layout/AlternatingHexagons"/>
    <dgm:cxn modelId="{DD35C89E-9F36-4DB1-955F-63034B068BC7}" type="presParOf" srcId="{0969889F-22F7-40BD-92AD-30C01D2A9D0D}" destId="{6DFA0AAF-6149-4440-AFB1-CFE43C7CEBC6}" srcOrd="0" destOrd="0" presId="urn:microsoft.com/office/officeart/2008/layout/AlternatingHexagons"/>
    <dgm:cxn modelId="{689D4A20-EC0C-4113-82F7-D9B532C24344}" type="presParOf" srcId="{0969889F-22F7-40BD-92AD-30C01D2A9D0D}" destId="{BDA5C5A9-D4E3-4377-9FA7-B6AC5D4445AA}" srcOrd="1" destOrd="0" presId="urn:microsoft.com/office/officeart/2008/layout/AlternatingHexagons"/>
    <dgm:cxn modelId="{AC92FFBA-78F2-4F6F-A5CF-0EDEA67EA32C}" type="presParOf" srcId="{0969889F-22F7-40BD-92AD-30C01D2A9D0D}" destId="{48137D11-2FEB-4F16-87F0-7C16970EC00C}" srcOrd="2" destOrd="0" presId="urn:microsoft.com/office/officeart/2008/layout/AlternatingHexagons"/>
    <dgm:cxn modelId="{5D24ADE5-7947-4EDA-ADA6-C78D991E5B15}" type="presParOf" srcId="{0969889F-22F7-40BD-92AD-30C01D2A9D0D}" destId="{B2C8C0AA-9FCB-4FCF-8D64-46D78A793AAF}" srcOrd="3" destOrd="0" presId="urn:microsoft.com/office/officeart/2008/layout/AlternatingHexagons"/>
    <dgm:cxn modelId="{CC763FE6-CDD1-4121-89DF-17A005B47702}" type="presParOf" srcId="{0969889F-22F7-40BD-92AD-30C01D2A9D0D}" destId="{F7A1A7E9-4E2F-4FB5-AA18-39CD6FB23389}" srcOrd="4" destOrd="0" presId="urn:microsoft.com/office/officeart/2008/layout/AlternatingHexagons"/>
    <dgm:cxn modelId="{B292CE77-9F83-4EFD-BE5A-D1F89B88CFA1}" type="presParOf" srcId="{9359E437-7043-4205-936D-36DEC4046E4D}" destId="{8CD0EC42-2280-44F1-B692-E51827F45158}" srcOrd="1" destOrd="0" presId="urn:microsoft.com/office/officeart/2008/layout/AlternatingHexagons"/>
    <dgm:cxn modelId="{EAA3A982-0A43-4DFE-B1A7-658E32EB7C6D}" type="presParOf" srcId="{9359E437-7043-4205-936D-36DEC4046E4D}" destId="{3A483CBA-FBCF-489F-AFE3-C79EEAE20ECE}" srcOrd="2" destOrd="0" presId="urn:microsoft.com/office/officeart/2008/layout/AlternatingHexagons"/>
    <dgm:cxn modelId="{F077177B-A354-4083-A5D7-93FAC4C6B675}" type="presParOf" srcId="{3A483CBA-FBCF-489F-AFE3-C79EEAE20ECE}" destId="{D9A805BB-5307-42CC-BA0D-CF202D5767B4}" srcOrd="0" destOrd="0" presId="urn:microsoft.com/office/officeart/2008/layout/AlternatingHexagons"/>
    <dgm:cxn modelId="{41F375AE-5867-4094-9FC1-470597721D42}" type="presParOf" srcId="{3A483CBA-FBCF-489F-AFE3-C79EEAE20ECE}" destId="{78658D10-E429-4D00-8D9D-763F06F2C8DB}" srcOrd="1" destOrd="0" presId="urn:microsoft.com/office/officeart/2008/layout/AlternatingHexagons"/>
    <dgm:cxn modelId="{368630D4-1924-4E90-B906-B8DB28A969D2}" type="presParOf" srcId="{3A483CBA-FBCF-489F-AFE3-C79EEAE20ECE}" destId="{ABD5467B-D0EB-4390-8818-883B551432B8}" srcOrd="2" destOrd="0" presId="urn:microsoft.com/office/officeart/2008/layout/AlternatingHexagons"/>
    <dgm:cxn modelId="{431A407B-7621-4258-BE67-0B56B5CE161B}" type="presParOf" srcId="{3A483CBA-FBCF-489F-AFE3-C79EEAE20ECE}" destId="{698FBCD0-E829-4BEF-83D4-8A7B2232751A}" srcOrd="3" destOrd="0" presId="urn:microsoft.com/office/officeart/2008/layout/AlternatingHexagons"/>
    <dgm:cxn modelId="{27126ACE-F1C4-48E7-8474-FB29048FA60C}" type="presParOf" srcId="{3A483CBA-FBCF-489F-AFE3-C79EEAE20ECE}" destId="{822292C7-47FA-4CD9-9A2A-8836A9C746D0}" srcOrd="4" destOrd="0" presId="urn:microsoft.com/office/officeart/2008/layout/AlternatingHexagons"/>
    <dgm:cxn modelId="{269E6633-443F-4DE7-97A4-F1ECA0CF558F}" type="presParOf" srcId="{9359E437-7043-4205-936D-36DEC4046E4D}" destId="{F97D123D-61F8-4247-B24F-4B8B619F7F88}" srcOrd="3" destOrd="0" presId="urn:microsoft.com/office/officeart/2008/layout/AlternatingHexagons"/>
    <dgm:cxn modelId="{BEBEB918-FA64-4F84-BF51-B489864F39A7}" type="presParOf" srcId="{9359E437-7043-4205-936D-36DEC4046E4D}" destId="{8BC1D5E7-0222-4FFD-97CA-DB07AA7B031A}" srcOrd="4" destOrd="0" presId="urn:microsoft.com/office/officeart/2008/layout/AlternatingHexagons"/>
    <dgm:cxn modelId="{62AA52B6-90AF-4FFE-BF5E-D96BDFF8F5CE}" type="presParOf" srcId="{8BC1D5E7-0222-4FFD-97CA-DB07AA7B031A}" destId="{6D8EE3D7-4E7B-4BA6-8472-F2E8DE51BC28}" srcOrd="0" destOrd="0" presId="urn:microsoft.com/office/officeart/2008/layout/AlternatingHexagons"/>
    <dgm:cxn modelId="{A04EA025-97B6-4BDD-99E3-712561399395}" type="presParOf" srcId="{8BC1D5E7-0222-4FFD-97CA-DB07AA7B031A}" destId="{6F6EACDC-43C5-4F06-A45F-3C6FECA773B5}" srcOrd="1" destOrd="0" presId="urn:microsoft.com/office/officeart/2008/layout/AlternatingHexagons"/>
    <dgm:cxn modelId="{685EB049-64AB-4380-AAD4-21793CCF8405}" type="presParOf" srcId="{8BC1D5E7-0222-4FFD-97CA-DB07AA7B031A}" destId="{6528B1EB-1E7A-4B63-8379-4E37370B28C0}" srcOrd="2" destOrd="0" presId="urn:microsoft.com/office/officeart/2008/layout/AlternatingHexagons"/>
    <dgm:cxn modelId="{308A94E5-2E8E-4384-AA6A-81016864ABD1}" type="presParOf" srcId="{8BC1D5E7-0222-4FFD-97CA-DB07AA7B031A}" destId="{6609685E-B894-4613-AED0-CC5ADBAE6C19}" srcOrd="3" destOrd="0" presId="urn:microsoft.com/office/officeart/2008/layout/AlternatingHexagons"/>
    <dgm:cxn modelId="{F4AC301B-D552-4ED6-93F1-624F44A6F7AF}" type="presParOf" srcId="{8BC1D5E7-0222-4FFD-97CA-DB07AA7B031A}" destId="{50D6195B-EF8F-46EA-B984-3AA2C9F2AEF7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02B2F86-0EE1-48F2-9F8A-EB6200F5B4F7}" type="doc">
      <dgm:prSet loTypeId="urn:microsoft.com/office/officeart/2005/8/layout/chevron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552DB4-EF66-49F8-B717-59C1EFB72B8A}">
      <dgm:prSet phldrT="[Текст]"/>
      <dgm:spPr/>
      <dgm:t>
        <a:bodyPr/>
        <a:lstStyle/>
        <a:p>
          <a:r>
            <a:rPr lang="ru-RU"/>
            <a:t>1</a:t>
          </a:r>
        </a:p>
      </dgm:t>
    </dgm:pt>
    <dgm:pt modelId="{1B1FCCE8-9DF6-43E6-B5EB-E2AE48D498A1}" type="parTrans" cxnId="{3048084F-D80A-4060-B90B-103500DCB76E}">
      <dgm:prSet/>
      <dgm:spPr/>
      <dgm:t>
        <a:bodyPr/>
        <a:lstStyle/>
        <a:p>
          <a:endParaRPr lang="ru-RU"/>
        </a:p>
      </dgm:t>
    </dgm:pt>
    <dgm:pt modelId="{A68E0F1E-DF48-4264-9090-430F16BA6E97}" type="sibTrans" cxnId="{3048084F-D80A-4060-B90B-103500DCB76E}">
      <dgm:prSet/>
      <dgm:spPr/>
      <dgm:t>
        <a:bodyPr/>
        <a:lstStyle/>
        <a:p>
          <a:endParaRPr lang="ru-RU"/>
        </a:p>
      </dgm:t>
    </dgm:pt>
    <dgm:pt modelId="{E6DFC504-EFCC-49E3-8F5B-FFD6F0438A7E}">
      <dgm:prSet phldrT="[Текст]"/>
      <dgm:spPr/>
      <dgm:t>
        <a:bodyPr/>
        <a:lstStyle/>
        <a:p>
          <a:r>
            <a:rPr lang="ru-RU"/>
            <a:t>Добрый день! Горячая линия оператор ..., </a:t>
          </a:r>
        </a:p>
      </dgm:t>
    </dgm:pt>
    <dgm:pt modelId="{90B8752F-5450-4A13-8BF2-5BFB80768A64}" type="parTrans" cxnId="{3128DD76-F163-400E-85F2-A68AFC79B3F5}">
      <dgm:prSet/>
      <dgm:spPr/>
      <dgm:t>
        <a:bodyPr/>
        <a:lstStyle/>
        <a:p>
          <a:endParaRPr lang="ru-RU"/>
        </a:p>
      </dgm:t>
    </dgm:pt>
    <dgm:pt modelId="{2A4F7FAE-E970-488C-A362-E17B99007C30}" type="sibTrans" cxnId="{3128DD76-F163-400E-85F2-A68AFC79B3F5}">
      <dgm:prSet/>
      <dgm:spPr/>
      <dgm:t>
        <a:bodyPr/>
        <a:lstStyle/>
        <a:p>
          <a:endParaRPr lang="ru-RU"/>
        </a:p>
      </dgm:t>
    </dgm:pt>
    <dgm:pt modelId="{CAF6E461-26CB-4F08-BCB7-E8ECBC3A1301}">
      <dgm:prSet phldrT="[Текст]"/>
      <dgm:spPr/>
      <dgm:t>
        <a:bodyPr/>
        <a:lstStyle/>
        <a:p>
          <a:r>
            <a:rPr lang="ru-RU"/>
            <a:t>2</a:t>
          </a:r>
        </a:p>
      </dgm:t>
    </dgm:pt>
    <dgm:pt modelId="{6638DB83-30BA-4D17-8D1A-997C8DAB53AE}" type="parTrans" cxnId="{DD4C5A1D-2DC7-4AA6-AE29-495B10EADC6C}">
      <dgm:prSet/>
      <dgm:spPr/>
      <dgm:t>
        <a:bodyPr/>
        <a:lstStyle/>
        <a:p>
          <a:endParaRPr lang="ru-RU"/>
        </a:p>
      </dgm:t>
    </dgm:pt>
    <dgm:pt modelId="{557BADB4-2599-4910-8798-D4904243E19C}" type="sibTrans" cxnId="{DD4C5A1D-2DC7-4AA6-AE29-495B10EADC6C}">
      <dgm:prSet/>
      <dgm:spPr/>
      <dgm:t>
        <a:bodyPr/>
        <a:lstStyle/>
        <a:p>
          <a:endParaRPr lang="ru-RU"/>
        </a:p>
      </dgm:t>
    </dgm:pt>
    <dgm:pt modelId="{034FDC83-6A4B-4FFB-8BBB-7D7665D3F537}">
      <dgm:prSet phldrT="[Текст]"/>
      <dgm:spPr/>
      <dgm:t>
        <a:bodyPr/>
        <a:lstStyle/>
        <a:p>
          <a:r>
            <a:rPr lang="ru-RU"/>
            <a:t>Представьтесь пожалуйста</a:t>
          </a:r>
        </a:p>
      </dgm:t>
    </dgm:pt>
    <dgm:pt modelId="{034B41B7-9F90-4AD9-8AD2-8150AA39B067}" type="parTrans" cxnId="{5B234A90-2818-4D3E-B922-0F936B93C440}">
      <dgm:prSet/>
      <dgm:spPr/>
      <dgm:t>
        <a:bodyPr/>
        <a:lstStyle/>
        <a:p>
          <a:endParaRPr lang="ru-RU"/>
        </a:p>
      </dgm:t>
    </dgm:pt>
    <dgm:pt modelId="{77AA75B5-6F59-4668-9E90-B218F8CA2230}" type="sibTrans" cxnId="{5B234A90-2818-4D3E-B922-0F936B93C440}">
      <dgm:prSet/>
      <dgm:spPr/>
      <dgm:t>
        <a:bodyPr/>
        <a:lstStyle/>
        <a:p>
          <a:endParaRPr lang="ru-RU"/>
        </a:p>
      </dgm:t>
    </dgm:pt>
    <dgm:pt modelId="{41B47E10-1A51-42F1-BA33-8053861EAD39}">
      <dgm:prSet phldrT="[Текст]"/>
      <dgm:spPr/>
      <dgm:t>
        <a:bodyPr/>
        <a:lstStyle/>
        <a:p>
          <a:r>
            <a:rPr lang="ru-RU"/>
            <a:t>Где вы сейчас находитесь? город, область </a:t>
          </a:r>
        </a:p>
      </dgm:t>
    </dgm:pt>
    <dgm:pt modelId="{B5C18C32-C944-4D14-9CC9-5C56C4202DB4}" type="parTrans" cxnId="{6BA2CDDA-BD67-4495-BAC0-73BF9C4085A3}">
      <dgm:prSet/>
      <dgm:spPr/>
      <dgm:t>
        <a:bodyPr/>
        <a:lstStyle/>
        <a:p>
          <a:endParaRPr lang="ru-RU"/>
        </a:p>
      </dgm:t>
    </dgm:pt>
    <dgm:pt modelId="{1F0E2271-7014-4EBC-ADA2-1053B78D550B}" type="sibTrans" cxnId="{6BA2CDDA-BD67-4495-BAC0-73BF9C4085A3}">
      <dgm:prSet/>
      <dgm:spPr/>
      <dgm:t>
        <a:bodyPr/>
        <a:lstStyle/>
        <a:p>
          <a:endParaRPr lang="ru-RU"/>
        </a:p>
      </dgm:t>
    </dgm:pt>
    <dgm:pt modelId="{128511AB-5096-4155-969F-E5F35219A6AD}">
      <dgm:prSet phldrT="[Текст]"/>
      <dgm:spPr/>
      <dgm:t>
        <a:bodyPr/>
        <a:lstStyle/>
        <a:p>
          <a:r>
            <a:rPr lang="ru-RU"/>
            <a:t>3</a:t>
          </a:r>
        </a:p>
      </dgm:t>
    </dgm:pt>
    <dgm:pt modelId="{80CAD48F-3654-48A2-8E32-1CE4467D6AF0}" type="parTrans" cxnId="{0330BA38-3766-46C6-9B50-0417B558A0F0}">
      <dgm:prSet/>
      <dgm:spPr/>
      <dgm:t>
        <a:bodyPr/>
        <a:lstStyle/>
        <a:p>
          <a:endParaRPr lang="ru-RU"/>
        </a:p>
      </dgm:t>
    </dgm:pt>
    <dgm:pt modelId="{5EC0C019-4EA8-4ED3-8F35-D4CBD547DCE2}" type="sibTrans" cxnId="{0330BA38-3766-46C6-9B50-0417B558A0F0}">
      <dgm:prSet/>
      <dgm:spPr/>
      <dgm:t>
        <a:bodyPr/>
        <a:lstStyle/>
        <a:p>
          <a:endParaRPr lang="ru-RU"/>
        </a:p>
      </dgm:t>
    </dgm:pt>
    <dgm:pt modelId="{7D896139-4270-4612-8825-2628C802F0B8}">
      <dgm:prSet phldrT="[Текст]"/>
      <dgm:spPr/>
      <dgm:t>
        <a:bodyPr/>
        <a:lstStyle/>
        <a:p>
          <a:r>
            <a:rPr lang="ru-RU"/>
            <a:t>Миграционная карта у вас на руках? (с 25 мая-беженцы) </a:t>
          </a:r>
        </a:p>
      </dgm:t>
    </dgm:pt>
    <dgm:pt modelId="{5700320D-4885-47B1-A7AB-640462F5026B}" type="parTrans" cxnId="{5172DEAD-63DE-4782-923F-9120F9786F01}">
      <dgm:prSet/>
      <dgm:spPr/>
      <dgm:t>
        <a:bodyPr/>
        <a:lstStyle/>
        <a:p>
          <a:endParaRPr lang="ru-RU"/>
        </a:p>
      </dgm:t>
    </dgm:pt>
    <dgm:pt modelId="{116DEFA2-E3F7-4EDD-A41E-DEBB4C1C2E24}" type="sibTrans" cxnId="{5172DEAD-63DE-4782-923F-9120F9786F01}">
      <dgm:prSet/>
      <dgm:spPr/>
      <dgm:t>
        <a:bodyPr/>
        <a:lstStyle/>
        <a:p>
          <a:endParaRPr lang="ru-RU"/>
        </a:p>
      </dgm:t>
    </dgm:pt>
    <dgm:pt modelId="{0EE4F682-D6D3-4F2E-8F1D-189CABAD818B}">
      <dgm:prSet phldrT="[Текст]"/>
      <dgm:spPr/>
      <dgm:t>
        <a:bodyPr/>
        <a:lstStyle/>
        <a:p>
          <a:r>
            <a:rPr lang="ru-RU"/>
            <a:t>Какого числа вы пересекли границу?</a:t>
          </a:r>
        </a:p>
      </dgm:t>
    </dgm:pt>
    <dgm:pt modelId="{089EDBAF-949E-47EE-8F12-93A63BC6999D}" type="parTrans" cxnId="{55D0B567-80EC-48C5-8672-928FACADCD71}">
      <dgm:prSet/>
      <dgm:spPr/>
      <dgm:t>
        <a:bodyPr/>
        <a:lstStyle/>
        <a:p>
          <a:endParaRPr lang="ru-RU"/>
        </a:p>
      </dgm:t>
    </dgm:pt>
    <dgm:pt modelId="{89E99880-5582-4565-B4E0-841A689FC5AE}" type="sibTrans" cxnId="{55D0B567-80EC-48C5-8672-928FACADCD71}">
      <dgm:prSet/>
      <dgm:spPr/>
      <dgm:t>
        <a:bodyPr/>
        <a:lstStyle/>
        <a:p>
          <a:endParaRPr lang="ru-RU"/>
        </a:p>
      </dgm:t>
    </dgm:pt>
    <dgm:pt modelId="{D51DCEFB-5D4F-4599-9A7B-A64DDEC8D601}">
      <dgm:prSet/>
      <dgm:spPr/>
      <dgm:t>
        <a:bodyPr/>
        <a:lstStyle/>
        <a:p>
          <a:r>
            <a:rPr lang="ru-RU"/>
            <a:t>4</a:t>
          </a:r>
        </a:p>
      </dgm:t>
    </dgm:pt>
    <dgm:pt modelId="{85E3ADEA-232B-4362-AB06-69DAA8C45F33}" type="parTrans" cxnId="{8CD952D9-A370-46C2-8091-6711568D4D65}">
      <dgm:prSet/>
      <dgm:spPr/>
      <dgm:t>
        <a:bodyPr/>
        <a:lstStyle/>
        <a:p>
          <a:endParaRPr lang="ru-RU"/>
        </a:p>
      </dgm:t>
    </dgm:pt>
    <dgm:pt modelId="{B48F71BC-7642-4645-BA29-0CE1860551B8}" type="sibTrans" cxnId="{8CD952D9-A370-46C2-8091-6711568D4D65}">
      <dgm:prSet/>
      <dgm:spPr/>
      <dgm:t>
        <a:bodyPr/>
        <a:lstStyle/>
        <a:p>
          <a:endParaRPr lang="ru-RU"/>
        </a:p>
      </dgm:t>
    </dgm:pt>
    <dgm:pt modelId="{6DA08487-2F68-4863-B46E-7B009A6A1814}">
      <dgm:prSet/>
      <dgm:spPr/>
      <dgm:t>
        <a:bodyPr/>
        <a:lstStyle/>
        <a:p>
          <a:r>
            <a:rPr lang="ru-RU"/>
            <a:t>5</a:t>
          </a:r>
        </a:p>
      </dgm:t>
    </dgm:pt>
    <dgm:pt modelId="{159AFBA7-2D0C-45FF-B98E-9751430C909B}" type="parTrans" cxnId="{05E0C871-DCE2-40B1-B643-8A18FD918BF2}">
      <dgm:prSet/>
      <dgm:spPr/>
      <dgm:t>
        <a:bodyPr/>
        <a:lstStyle/>
        <a:p>
          <a:endParaRPr lang="ru-RU"/>
        </a:p>
      </dgm:t>
    </dgm:pt>
    <dgm:pt modelId="{C4925954-A06C-4887-A90F-C7AD156169B7}" type="sibTrans" cxnId="{05E0C871-DCE2-40B1-B643-8A18FD918BF2}">
      <dgm:prSet/>
      <dgm:spPr/>
      <dgm:t>
        <a:bodyPr/>
        <a:lstStyle/>
        <a:p>
          <a:endParaRPr lang="ru-RU"/>
        </a:p>
      </dgm:t>
    </dgm:pt>
    <dgm:pt modelId="{82FAD845-45BF-444F-B075-6C62F0D0936B}">
      <dgm:prSet/>
      <dgm:spPr/>
      <dgm:t>
        <a:bodyPr/>
        <a:lstStyle/>
        <a:p>
          <a:r>
            <a:rPr lang="ru-RU"/>
            <a:t>6</a:t>
          </a:r>
        </a:p>
      </dgm:t>
    </dgm:pt>
    <dgm:pt modelId="{D91FCB28-BE69-43DE-B00B-EBD7CC97D039}" type="parTrans" cxnId="{B5BE080A-253C-49F1-BE35-C194E73F25D5}">
      <dgm:prSet/>
      <dgm:spPr/>
      <dgm:t>
        <a:bodyPr/>
        <a:lstStyle/>
        <a:p>
          <a:endParaRPr lang="ru-RU"/>
        </a:p>
      </dgm:t>
    </dgm:pt>
    <dgm:pt modelId="{04A77D05-EA75-44EB-82F3-0B8805359174}" type="sibTrans" cxnId="{B5BE080A-253C-49F1-BE35-C194E73F25D5}">
      <dgm:prSet/>
      <dgm:spPr/>
      <dgm:t>
        <a:bodyPr/>
        <a:lstStyle/>
        <a:p>
          <a:endParaRPr lang="ru-RU"/>
        </a:p>
      </dgm:t>
    </dgm:pt>
    <dgm:pt modelId="{9A91F005-E177-45F6-9B93-A65200F0D14B}">
      <dgm:prSet/>
      <dgm:spPr/>
      <dgm:t>
        <a:bodyPr/>
        <a:lstStyle/>
        <a:p>
          <a:r>
            <a:rPr lang="ru-RU"/>
            <a:t>7</a:t>
          </a:r>
        </a:p>
      </dgm:t>
    </dgm:pt>
    <dgm:pt modelId="{D2A0F48B-85B4-434B-9F45-D68D5F9A0C3C}" type="parTrans" cxnId="{DE0A8CB9-A918-4157-9D2B-B55EF9E011E5}">
      <dgm:prSet/>
      <dgm:spPr/>
      <dgm:t>
        <a:bodyPr/>
        <a:lstStyle/>
        <a:p>
          <a:endParaRPr lang="ru-RU"/>
        </a:p>
      </dgm:t>
    </dgm:pt>
    <dgm:pt modelId="{53F4978E-1342-49AE-AE44-64E4EC1678C9}" type="sibTrans" cxnId="{DE0A8CB9-A918-4157-9D2B-B55EF9E011E5}">
      <dgm:prSet/>
      <dgm:spPr/>
      <dgm:t>
        <a:bodyPr/>
        <a:lstStyle/>
        <a:p>
          <a:endParaRPr lang="ru-RU"/>
        </a:p>
      </dgm:t>
    </dgm:pt>
    <dgm:pt modelId="{4090B9C3-302F-40B5-892A-99C5301BC92D}">
      <dgm:prSet/>
      <dgm:spPr/>
      <dgm:t>
        <a:bodyPr/>
        <a:lstStyle/>
        <a:p>
          <a:r>
            <a:rPr lang="ru-RU"/>
            <a:t>8</a:t>
          </a:r>
        </a:p>
      </dgm:t>
    </dgm:pt>
    <dgm:pt modelId="{5EF1643C-0720-49E6-9E8F-0DD6EE17F3C7}" type="parTrans" cxnId="{9EAC4913-E178-4FC8-99A4-9E306CE658D2}">
      <dgm:prSet/>
      <dgm:spPr/>
      <dgm:t>
        <a:bodyPr/>
        <a:lstStyle/>
        <a:p>
          <a:endParaRPr lang="ru-RU"/>
        </a:p>
      </dgm:t>
    </dgm:pt>
    <dgm:pt modelId="{FDF75F2D-CC30-4DAF-9E52-604FF0AD9B52}" type="sibTrans" cxnId="{9EAC4913-E178-4FC8-99A4-9E306CE658D2}">
      <dgm:prSet/>
      <dgm:spPr/>
      <dgm:t>
        <a:bodyPr/>
        <a:lstStyle/>
        <a:p>
          <a:endParaRPr lang="ru-RU"/>
        </a:p>
      </dgm:t>
    </dgm:pt>
    <dgm:pt modelId="{BAFEB937-2774-4DEA-BD61-7060A94B3A34}">
      <dgm:prSet phldrT="[Текст]"/>
      <dgm:spPr/>
      <dgm:t>
        <a:bodyPr/>
        <a:lstStyle/>
        <a:p>
          <a:r>
            <a:rPr lang="ru-RU"/>
            <a:t>чем я могу вам помочь?</a:t>
          </a:r>
        </a:p>
      </dgm:t>
    </dgm:pt>
    <dgm:pt modelId="{0D74FF71-4229-43B9-883E-C48D0184645B}" type="parTrans" cxnId="{FC67D55D-85E1-4921-B804-94BDDE7CAAC4}">
      <dgm:prSet/>
      <dgm:spPr/>
      <dgm:t>
        <a:bodyPr/>
        <a:lstStyle/>
        <a:p>
          <a:endParaRPr lang="ru-RU"/>
        </a:p>
      </dgm:t>
    </dgm:pt>
    <dgm:pt modelId="{2C2131C9-BFFE-45C8-B666-2193B966456D}" type="sibTrans" cxnId="{FC67D55D-85E1-4921-B804-94BDDE7CAAC4}">
      <dgm:prSet/>
      <dgm:spPr/>
      <dgm:t>
        <a:bodyPr/>
        <a:lstStyle/>
        <a:p>
          <a:endParaRPr lang="ru-RU"/>
        </a:p>
      </dgm:t>
    </dgm:pt>
    <dgm:pt modelId="{CF10EE83-7FE5-474A-B853-AA746B42272E}">
      <dgm:prSet/>
      <dgm:spPr/>
      <dgm:t>
        <a:bodyPr/>
        <a:lstStyle/>
        <a:p>
          <a:r>
            <a:rPr lang="ru-RU"/>
            <a:t>Вы были в органах ФМС?</a:t>
          </a:r>
        </a:p>
      </dgm:t>
    </dgm:pt>
    <dgm:pt modelId="{C3B8120D-A4C4-4080-91E1-B4A72BCC319C}" type="parTrans" cxnId="{796E0E90-309B-406E-ACE9-10C2A763753A}">
      <dgm:prSet/>
      <dgm:spPr/>
      <dgm:t>
        <a:bodyPr/>
        <a:lstStyle/>
        <a:p>
          <a:endParaRPr lang="ru-RU"/>
        </a:p>
      </dgm:t>
    </dgm:pt>
    <dgm:pt modelId="{E0E3F3F6-4205-4C33-BCBD-EAC92DDD8EBA}" type="sibTrans" cxnId="{796E0E90-309B-406E-ACE9-10C2A763753A}">
      <dgm:prSet/>
      <dgm:spPr/>
      <dgm:t>
        <a:bodyPr/>
        <a:lstStyle/>
        <a:p>
          <a:endParaRPr lang="ru-RU"/>
        </a:p>
      </dgm:t>
    </dgm:pt>
    <dgm:pt modelId="{E6B61AB6-3B4C-4898-9469-21A9CED6A79E}">
      <dgm:prSet/>
      <dgm:spPr/>
      <dgm:t>
        <a:bodyPr/>
        <a:lstStyle/>
        <a:p>
          <a:r>
            <a:rPr lang="ru-RU"/>
            <a:t>Какой статус вы получили?</a:t>
          </a:r>
          <a:r>
            <a:rPr lang="en-US"/>
            <a:t> </a:t>
          </a:r>
          <a:r>
            <a:rPr lang="ru-RU"/>
            <a:t>Подовали заявление? Получил какие-то документы на руки?</a:t>
          </a:r>
        </a:p>
      </dgm:t>
    </dgm:pt>
    <dgm:pt modelId="{83FB4A1B-A02D-4E72-AF88-1405A46D353D}" type="parTrans" cxnId="{7442AD0A-3ABD-4125-8C24-D1E29C063932}">
      <dgm:prSet/>
      <dgm:spPr/>
      <dgm:t>
        <a:bodyPr/>
        <a:lstStyle/>
        <a:p>
          <a:endParaRPr lang="ru-RU"/>
        </a:p>
      </dgm:t>
    </dgm:pt>
    <dgm:pt modelId="{A14317BD-94BE-45E0-AAEA-3A25CC56CDDD}" type="sibTrans" cxnId="{7442AD0A-3ABD-4125-8C24-D1E29C063932}">
      <dgm:prSet/>
      <dgm:spPr/>
      <dgm:t>
        <a:bodyPr/>
        <a:lstStyle/>
        <a:p>
          <a:endParaRPr lang="ru-RU"/>
        </a:p>
      </dgm:t>
    </dgm:pt>
    <dgm:pt modelId="{52A21EC9-3581-4BEE-87ED-A1B3C5042D73}">
      <dgm:prSet/>
      <dgm:spPr/>
      <dgm:t>
        <a:bodyPr/>
        <a:lstStyle/>
        <a:p>
          <a:r>
            <a:rPr lang="ru-RU"/>
            <a:t>Если не был в ФМС, необходимо сообщить, что в течение 7 дней должны встать на учет по месту пребывания в ФМС </a:t>
          </a:r>
        </a:p>
      </dgm:t>
    </dgm:pt>
    <dgm:pt modelId="{1BB047A0-1F4D-4068-A29C-C552964D39A5}" type="parTrans" cxnId="{81BF54DD-0C9C-4D88-9DA5-1FB876A7C2C7}">
      <dgm:prSet/>
      <dgm:spPr/>
      <dgm:t>
        <a:bodyPr/>
        <a:lstStyle/>
        <a:p>
          <a:endParaRPr lang="ru-RU"/>
        </a:p>
      </dgm:t>
    </dgm:pt>
    <dgm:pt modelId="{C42CB863-EFA8-4730-A74A-BFE059A15CAD}" type="sibTrans" cxnId="{81BF54DD-0C9C-4D88-9DA5-1FB876A7C2C7}">
      <dgm:prSet/>
      <dgm:spPr/>
      <dgm:t>
        <a:bodyPr/>
        <a:lstStyle/>
        <a:p>
          <a:endParaRPr lang="ru-RU"/>
        </a:p>
      </dgm:t>
    </dgm:pt>
    <dgm:pt modelId="{E234FDCB-176A-4944-9E74-AA7F7BED904B}">
      <dgm:prSet/>
      <dgm:spPr/>
      <dgm:t>
        <a:bodyPr/>
        <a:lstStyle/>
        <a:p>
          <a:r>
            <a:rPr lang="ru-RU"/>
            <a:t>При постановке на учет необходимо указать у кого вы находитесь, родственники, знакомые, гостиница, организация</a:t>
          </a:r>
        </a:p>
      </dgm:t>
    </dgm:pt>
    <dgm:pt modelId="{A7242A6F-3C65-4ACC-AD2F-BEF01D96D421}" type="parTrans" cxnId="{87A02019-93A8-4A1D-8DF6-13AD540BCE19}">
      <dgm:prSet/>
      <dgm:spPr/>
      <dgm:t>
        <a:bodyPr/>
        <a:lstStyle/>
        <a:p>
          <a:endParaRPr lang="ru-RU"/>
        </a:p>
      </dgm:t>
    </dgm:pt>
    <dgm:pt modelId="{B8AE18CC-BB0A-4A91-A2E5-B87C5FDEA1C8}" type="sibTrans" cxnId="{87A02019-93A8-4A1D-8DF6-13AD540BCE19}">
      <dgm:prSet/>
      <dgm:spPr/>
      <dgm:t>
        <a:bodyPr/>
        <a:lstStyle/>
        <a:p>
          <a:endParaRPr lang="ru-RU"/>
        </a:p>
      </dgm:t>
    </dgm:pt>
    <dgm:pt modelId="{9D430269-9031-4D61-97A2-F119448753EC}">
      <dgm:prSet/>
      <dgm:spPr/>
      <dgm:t>
        <a:bodyPr/>
        <a:lstStyle/>
        <a:p>
          <a:r>
            <a:rPr lang="ru-RU"/>
            <a:t>Планируете вы остаться в Росии навсегда или на время? На какое время? В каком регионе?</a:t>
          </a:r>
        </a:p>
      </dgm:t>
    </dgm:pt>
    <dgm:pt modelId="{F957AF43-3AC3-4EA9-AF57-650F519AFFE4}" type="parTrans" cxnId="{52520F7B-6523-4D10-A3D7-966CDA75B3A9}">
      <dgm:prSet/>
      <dgm:spPr/>
      <dgm:t>
        <a:bodyPr/>
        <a:lstStyle/>
        <a:p>
          <a:endParaRPr lang="ru-RU"/>
        </a:p>
      </dgm:t>
    </dgm:pt>
    <dgm:pt modelId="{964EF1E8-9477-4BC6-A1F3-45DC6886C091}" type="sibTrans" cxnId="{52520F7B-6523-4D10-A3D7-966CDA75B3A9}">
      <dgm:prSet/>
      <dgm:spPr/>
      <dgm:t>
        <a:bodyPr/>
        <a:lstStyle/>
        <a:p>
          <a:endParaRPr lang="ru-RU"/>
        </a:p>
      </dgm:t>
    </dgm:pt>
    <dgm:pt modelId="{5F43B3FC-AB13-44F9-865A-D3EFA3624116}">
      <dgm:prSet/>
      <dgm:spPr/>
      <dgm:t>
        <a:bodyPr/>
        <a:lstStyle/>
        <a:p>
          <a:r>
            <a:rPr lang="ru-RU"/>
            <a:t>Где вы остановились (у родственников, знакомых, в гостинице или др.) ?</a:t>
          </a:r>
        </a:p>
      </dgm:t>
    </dgm:pt>
    <dgm:pt modelId="{06F9F998-6287-43EE-9ECB-AA0590D67DB9}" type="parTrans" cxnId="{387E5536-AC97-4F0F-8976-6E0FC869FE44}">
      <dgm:prSet/>
      <dgm:spPr/>
      <dgm:t>
        <a:bodyPr/>
        <a:lstStyle/>
        <a:p>
          <a:endParaRPr lang="ru-RU"/>
        </a:p>
      </dgm:t>
    </dgm:pt>
    <dgm:pt modelId="{4AF321BA-7A5A-4648-992C-E21FD43FFA57}" type="sibTrans" cxnId="{387E5536-AC97-4F0F-8976-6E0FC869FE44}">
      <dgm:prSet/>
      <dgm:spPr/>
      <dgm:t>
        <a:bodyPr/>
        <a:lstStyle/>
        <a:p>
          <a:endParaRPr lang="ru-RU"/>
        </a:p>
      </dgm:t>
    </dgm:pt>
    <dgm:pt modelId="{7EFD9D39-8169-4717-828D-C0E495AE6157}">
      <dgm:prSet/>
      <dgm:spPr/>
      <dgm:t>
        <a:bodyPr/>
        <a:lstStyle/>
        <a:p>
          <a:r>
            <a:rPr lang="ru-RU"/>
            <a:t>9</a:t>
          </a:r>
        </a:p>
      </dgm:t>
    </dgm:pt>
    <dgm:pt modelId="{80CADEB3-137C-4150-A198-08F816126B0A}" type="parTrans" cxnId="{43F80C95-9C4E-4782-B7C2-BB537E39190A}">
      <dgm:prSet/>
      <dgm:spPr/>
      <dgm:t>
        <a:bodyPr/>
        <a:lstStyle/>
        <a:p>
          <a:endParaRPr lang="ru-RU"/>
        </a:p>
      </dgm:t>
    </dgm:pt>
    <dgm:pt modelId="{34A6145B-4B4E-4A21-845D-2B79E81BE22C}" type="sibTrans" cxnId="{43F80C95-9C4E-4782-B7C2-BB537E39190A}">
      <dgm:prSet/>
      <dgm:spPr/>
      <dgm:t>
        <a:bodyPr/>
        <a:lstStyle/>
        <a:p>
          <a:endParaRPr lang="ru-RU"/>
        </a:p>
      </dgm:t>
    </dgm:pt>
    <dgm:pt modelId="{CC3B150B-AB0F-4ABB-8C75-03E436A833C0}">
      <dgm:prSet/>
      <dgm:spPr/>
      <dgm:t>
        <a:bodyPr/>
        <a:lstStyle/>
        <a:p>
          <a:r>
            <a:rPr lang="ru-RU"/>
            <a:t>Мы приняли вашу просьбу и отдаем ее в работу нашим специалистам с вами связутся.</a:t>
          </a:r>
        </a:p>
      </dgm:t>
    </dgm:pt>
    <dgm:pt modelId="{C1106135-BE3D-4AEB-B4E5-2C536A91162E}" type="parTrans" cxnId="{832FA2B7-21A8-4500-BF36-191EB03E5838}">
      <dgm:prSet/>
      <dgm:spPr/>
      <dgm:t>
        <a:bodyPr/>
        <a:lstStyle/>
        <a:p>
          <a:endParaRPr lang="ru-RU"/>
        </a:p>
      </dgm:t>
    </dgm:pt>
    <dgm:pt modelId="{33815B06-B22E-4E20-B3B7-320C433DEC69}" type="sibTrans" cxnId="{832FA2B7-21A8-4500-BF36-191EB03E5838}">
      <dgm:prSet/>
      <dgm:spPr/>
      <dgm:t>
        <a:bodyPr/>
        <a:lstStyle/>
        <a:p>
          <a:endParaRPr lang="ru-RU"/>
        </a:p>
      </dgm:t>
    </dgm:pt>
    <dgm:pt modelId="{C5D0E8F0-90E2-4FA7-A045-FA6FBD6F747B}" type="pres">
      <dgm:prSet presAssocID="{802B2F86-0EE1-48F2-9F8A-EB6200F5B4F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3444E8-9FB3-42C9-B24B-BB1FFB84E530}" type="pres">
      <dgm:prSet presAssocID="{07552DB4-EF66-49F8-B717-59C1EFB72B8A}" presName="composite" presStyleCnt="0"/>
      <dgm:spPr/>
      <dgm:t>
        <a:bodyPr/>
        <a:lstStyle/>
        <a:p>
          <a:endParaRPr lang="ru-RU"/>
        </a:p>
      </dgm:t>
    </dgm:pt>
    <dgm:pt modelId="{9132B662-97B5-4A8B-9E80-1E1FF32494A0}" type="pres">
      <dgm:prSet presAssocID="{07552DB4-EF66-49F8-B717-59C1EFB72B8A}" presName="parentText" presStyleLbl="alignNode1" presStyleIdx="0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3974F8-E0D5-4D5D-AD7D-97C6B93AD9CC}" type="pres">
      <dgm:prSet presAssocID="{07552DB4-EF66-49F8-B717-59C1EFB72B8A}" presName="descendantText" presStyleLbl="alignAcc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10ECAB-C617-4C31-A437-2E00685329A9}" type="pres">
      <dgm:prSet presAssocID="{A68E0F1E-DF48-4264-9090-430F16BA6E97}" presName="sp" presStyleCnt="0"/>
      <dgm:spPr/>
      <dgm:t>
        <a:bodyPr/>
        <a:lstStyle/>
        <a:p>
          <a:endParaRPr lang="ru-RU"/>
        </a:p>
      </dgm:t>
    </dgm:pt>
    <dgm:pt modelId="{F800D9EC-37DF-4E89-B742-48913EF45E2F}" type="pres">
      <dgm:prSet presAssocID="{CAF6E461-26CB-4F08-BCB7-E8ECBC3A1301}" presName="composite" presStyleCnt="0"/>
      <dgm:spPr/>
      <dgm:t>
        <a:bodyPr/>
        <a:lstStyle/>
        <a:p>
          <a:endParaRPr lang="ru-RU"/>
        </a:p>
      </dgm:t>
    </dgm:pt>
    <dgm:pt modelId="{8A00DB57-0D74-41CA-8F36-02E1FF9A856F}" type="pres">
      <dgm:prSet presAssocID="{CAF6E461-26CB-4F08-BCB7-E8ECBC3A1301}" presName="parentText" presStyleLbl="alignNode1" presStyleIdx="1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FF7EBB-9FD9-4D3C-8720-887A4E73E983}" type="pres">
      <dgm:prSet presAssocID="{CAF6E461-26CB-4F08-BCB7-E8ECBC3A1301}" presName="descendantText" presStyleLbl="alignAcc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3468EF-1345-442F-9B9B-A95DEA9C21EB}" type="pres">
      <dgm:prSet presAssocID="{557BADB4-2599-4910-8798-D4904243E19C}" presName="sp" presStyleCnt="0"/>
      <dgm:spPr/>
      <dgm:t>
        <a:bodyPr/>
        <a:lstStyle/>
        <a:p>
          <a:endParaRPr lang="ru-RU"/>
        </a:p>
      </dgm:t>
    </dgm:pt>
    <dgm:pt modelId="{E315E40B-74BA-4E8E-A7BE-C25E390E597D}" type="pres">
      <dgm:prSet presAssocID="{128511AB-5096-4155-969F-E5F35219A6AD}" presName="composite" presStyleCnt="0"/>
      <dgm:spPr/>
      <dgm:t>
        <a:bodyPr/>
        <a:lstStyle/>
        <a:p>
          <a:endParaRPr lang="ru-RU"/>
        </a:p>
      </dgm:t>
    </dgm:pt>
    <dgm:pt modelId="{E4CED0A6-849B-43DD-9BC6-840DA09BA6E9}" type="pres">
      <dgm:prSet presAssocID="{128511AB-5096-4155-969F-E5F35219A6AD}" presName="parentText" presStyleLbl="alignNode1" presStyleIdx="2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FE0071-D420-47E2-B0C9-D7E97E08B6A9}" type="pres">
      <dgm:prSet presAssocID="{128511AB-5096-4155-969F-E5F35219A6AD}" presName="descendantText" presStyleLbl="alignAcc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F2191E-B77E-4761-ACA3-AB8E1D828D1A}" type="pres">
      <dgm:prSet presAssocID="{5EC0C019-4EA8-4ED3-8F35-D4CBD547DCE2}" presName="sp" presStyleCnt="0"/>
      <dgm:spPr/>
      <dgm:t>
        <a:bodyPr/>
        <a:lstStyle/>
        <a:p>
          <a:endParaRPr lang="ru-RU"/>
        </a:p>
      </dgm:t>
    </dgm:pt>
    <dgm:pt modelId="{5F705FF0-E2D2-4487-9ACE-1C6FA81950A6}" type="pres">
      <dgm:prSet presAssocID="{D51DCEFB-5D4F-4599-9A7B-A64DDEC8D601}" presName="composite" presStyleCnt="0"/>
      <dgm:spPr/>
      <dgm:t>
        <a:bodyPr/>
        <a:lstStyle/>
        <a:p>
          <a:endParaRPr lang="ru-RU"/>
        </a:p>
      </dgm:t>
    </dgm:pt>
    <dgm:pt modelId="{4B361F74-AD25-4BAB-A42F-72CC37D722FE}" type="pres">
      <dgm:prSet presAssocID="{D51DCEFB-5D4F-4599-9A7B-A64DDEC8D601}" presName="parentText" presStyleLbl="alignNode1" presStyleIdx="3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228F0F-0BF9-4AD3-82F3-FA5B417F0210}" type="pres">
      <dgm:prSet presAssocID="{D51DCEFB-5D4F-4599-9A7B-A64DDEC8D601}" presName="descendantText" presStyleLbl="alignAcc1" presStyleIdx="3" presStyleCnt="9" custScaleY="1428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465FF8-D2B3-4AF7-A6BE-CCACE82CBEC4}" type="pres">
      <dgm:prSet presAssocID="{B48F71BC-7642-4645-BA29-0CE1860551B8}" presName="sp" presStyleCnt="0"/>
      <dgm:spPr/>
      <dgm:t>
        <a:bodyPr/>
        <a:lstStyle/>
        <a:p>
          <a:endParaRPr lang="ru-RU"/>
        </a:p>
      </dgm:t>
    </dgm:pt>
    <dgm:pt modelId="{E7941A85-01AF-400E-B388-0CD80F02F13D}" type="pres">
      <dgm:prSet presAssocID="{6DA08487-2F68-4863-B46E-7B009A6A1814}" presName="composite" presStyleCnt="0"/>
      <dgm:spPr/>
      <dgm:t>
        <a:bodyPr/>
        <a:lstStyle/>
        <a:p>
          <a:endParaRPr lang="ru-RU"/>
        </a:p>
      </dgm:t>
    </dgm:pt>
    <dgm:pt modelId="{25C4F673-ACD6-40E3-97DF-9C1F7E5BD8CB}" type="pres">
      <dgm:prSet presAssocID="{6DA08487-2F68-4863-B46E-7B009A6A1814}" presName="parentText" presStyleLbl="alignNode1" presStyleIdx="4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2354B9-853B-49CB-9E25-E0611251E1A2}" type="pres">
      <dgm:prSet presAssocID="{6DA08487-2F68-4863-B46E-7B009A6A1814}" presName="descendantText" presStyleLbl="alignAcc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55CFFD-DBFC-4AB8-B459-7FE5A8AB3D25}" type="pres">
      <dgm:prSet presAssocID="{C4925954-A06C-4887-A90F-C7AD156169B7}" presName="sp" presStyleCnt="0"/>
      <dgm:spPr/>
      <dgm:t>
        <a:bodyPr/>
        <a:lstStyle/>
        <a:p>
          <a:endParaRPr lang="ru-RU"/>
        </a:p>
      </dgm:t>
    </dgm:pt>
    <dgm:pt modelId="{09E5229B-9F9D-4B80-9D20-272EEE16DFB6}" type="pres">
      <dgm:prSet presAssocID="{82FAD845-45BF-444F-B075-6C62F0D0936B}" presName="composite" presStyleCnt="0"/>
      <dgm:spPr/>
      <dgm:t>
        <a:bodyPr/>
        <a:lstStyle/>
        <a:p>
          <a:endParaRPr lang="ru-RU"/>
        </a:p>
      </dgm:t>
    </dgm:pt>
    <dgm:pt modelId="{21172838-D7B6-4547-9FBA-893F8F29ECAC}" type="pres">
      <dgm:prSet presAssocID="{82FAD845-45BF-444F-B075-6C62F0D0936B}" presName="parentText" presStyleLbl="alignNode1" presStyleIdx="5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7B5CB6-0A0B-43C5-B34F-EF883C198955}" type="pres">
      <dgm:prSet presAssocID="{82FAD845-45BF-444F-B075-6C62F0D0936B}" presName="descendantText" presStyleLbl="alignAcc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AAA526-5EDA-461A-B833-C120EBD2494F}" type="pres">
      <dgm:prSet presAssocID="{04A77D05-EA75-44EB-82F3-0B8805359174}" presName="sp" presStyleCnt="0"/>
      <dgm:spPr/>
      <dgm:t>
        <a:bodyPr/>
        <a:lstStyle/>
        <a:p>
          <a:endParaRPr lang="ru-RU"/>
        </a:p>
      </dgm:t>
    </dgm:pt>
    <dgm:pt modelId="{DB742584-94CA-4CA2-915D-658457462224}" type="pres">
      <dgm:prSet presAssocID="{9A91F005-E177-45F6-9B93-A65200F0D14B}" presName="composite" presStyleCnt="0"/>
      <dgm:spPr/>
      <dgm:t>
        <a:bodyPr/>
        <a:lstStyle/>
        <a:p>
          <a:endParaRPr lang="ru-RU"/>
        </a:p>
      </dgm:t>
    </dgm:pt>
    <dgm:pt modelId="{9C1F4464-5FE6-4FE8-AD45-93DBF539C999}" type="pres">
      <dgm:prSet presAssocID="{9A91F005-E177-45F6-9B93-A65200F0D14B}" presName="parentText" presStyleLbl="alignNode1" presStyleIdx="6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CB3347-B9CA-49A3-BF0B-B387317B2619}" type="pres">
      <dgm:prSet presAssocID="{9A91F005-E177-45F6-9B93-A65200F0D14B}" presName="descendantText" presStyleLbl="alignAcc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6B03A4-EC98-4A5F-A4D8-9253BAF8E5F2}" type="pres">
      <dgm:prSet presAssocID="{53F4978E-1342-49AE-AE44-64E4EC1678C9}" presName="sp" presStyleCnt="0"/>
      <dgm:spPr/>
      <dgm:t>
        <a:bodyPr/>
        <a:lstStyle/>
        <a:p>
          <a:endParaRPr lang="ru-RU"/>
        </a:p>
      </dgm:t>
    </dgm:pt>
    <dgm:pt modelId="{5DFA9FFC-D8E4-4003-B70B-81E77630E068}" type="pres">
      <dgm:prSet presAssocID="{4090B9C3-302F-40B5-892A-99C5301BC92D}" presName="composite" presStyleCnt="0"/>
      <dgm:spPr/>
      <dgm:t>
        <a:bodyPr/>
        <a:lstStyle/>
        <a:p>
          <a:endParaRPr lang="ru-RU"/>
        </a:p>
      </dgm:t>
    </dgm:pt>
    <dgm:pt modelId="{562999FD-3CDF-4300-9877-80526D8F746F}" type="pres">
      <dgm:prSet presAssocID="{4090B9C3-302F-40B5-892A-99C5301BC92D}" presName="parentText" presStyleLbl="alignNode1" presStyleIdx="7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9ACBBC-AFAB-4CEE-8DDA-826516452888}" type="pres">
      <dgm:prSet presAssocID="{4090B9C3-302F-40B5-892A-99C5301BC92D}" presName="descendantText" presStyleLbl="alignAcc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C32361-7CDB-40B5-9B6C-C8654E1C3C79}" type="pres">
      <dgm:prSet presAssocID="{FDF75F2D-CC30-4DAF-9E52-604FF0AD9B52}" presName="sp" presStyleCnt="0"/>
      <dgm:spPr/>
      <dgm:t>
        <a:bodyPr/>
        <a:lstStyle/>
        <a:p>
          <a:endParaRPr lang="ru-RU"/>
        </a:p>
      </dgm:t>
    </dgm:pt>
    <dgm:pt modelId="{0E4AE93D-D65D-4F76-B6D4-7FC46729DEE5}" type="pres">
      <dgm:prSet presAssocID="{7EFD9D39-8169-4717-828D-C0E495AE6157}" presName="composite" presStyleCnt="0"/>
      <dgm:spPr/>
      <dgm:t>
        <a:bodyPr/>
        <a:lstStyle/>
        <a:p>
          <a:endParaRPr lang="ru-RU"/>
        </a:p>
      </dgm:t>
    </dgm:pt>
    <dgm:pt modelId="{2AEE9759-F8DA-4BEA-AAA6-178DC7AF18FB}" type="pres">
      <dgm:prSet presAssocID="{7EFD9D39-8169-4717-828D-C0E495AE6157}" presName="parentText" presStyleLbl="alignNode1" presStyleIdx="8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2ED7BD-1594-4728-AAE8-4CAE4C3282F3}" type="pres">
      <dgm:prSet presAssocID="{7EFD9D39-8169-4717-828D-C0E495AE6157}" presName="descendantText" presStyleLbl="alignAcc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45F12A-550B-46F4-A914-4A52F0C022CA}" type="presOf" srcId="{7D896139-4270-4612-8825-2628C802F0B8}" destId="{A0FE0071-D420-47E2-B0C9-D7E97E08B6A9}" srcOrd="0" destOrd="0" presId="urn:microsoft.com/office/officeart/2005/8/layout/chevron2"/>
    <dgm:cxn modelId="{17AD4289-6DE7-4F3E-B79B-6949312B3D03}" type="presOf" srcId="{0EE4F682-D6D3-4F2E-8F1D-189CABAD818B}" destId="{A0FE0071-D420-47E2-B0C9-D7E97E08B6A9}" srcOrd="0" destOrd="1" presId="urn:microsoft.com/office/officeart/2005/8/layout/chevron2"/>
    <dgm:cxn modelId="{F895ACDC-8F67-4AE3-ABA6-764E7AC83F9A}" type="presOf" srcId="{CAF6E461-26CB-4F08-BCB7-E8ECBC3A1301}" destId="{8A00DB57-0D74-41CA-8F36-02E1FF9A856F}" srcOrd="0" destOrd="0" presId="urn:microsoft.com/office/officeart/2005/8/layout/chevron2"/>
    <dgm:cxn modelId="{3C942126-49E7-43BD-9448-8AAD1B9DC5B2}" type="presOf" srcId="{7EFD9D39-8169-4717-828D-C0E495AE6157}" destId="{2AEE9759-F8DA-4BEA-AAA6-178DC7AF18FB}" srcOrd="0" destOrd="0" presId="urn:microsoft.com/office/officeart/2005/8/layout/chevron2"/>
    <dgm:cxn modelId="{DED29DA5-756F-40C0-9784-749039369E80}" type="presOf" srcId="{D51DCEFB-5D4F-4599-9A7B-A64DDEC8D601}" destId="{4B361F74-AD25-4BAB-A42F-72CC37D722FE}" srcOrd="0" destOrd="0" presId="urn:microsoft.com/office/officeart/2005/8/layout/chevron2"/>
    <dgm:cxn modelId="{DD4C5A1D-2DC7-4AA6-AE29-495B10EADC6C}" srcId="{802B2F86-0EE1-48F2-9F8A-EB6200F5B4F7}" destId="{CAF6E461-26CB-4F08-BCB7-E8ECBC3A1301}" srcOrd="1" destOrd="0" parTransId="{6638DB83-30BA-4D17-8D1A-997C8DAB53AE}" sibTransId="{557BADB4-2599-4910-8798-D4904243E19C}"/>
    <dgm:cxn modelId="{36EAF979-F7D0-4B5D-96DD-051A68E00140}" type="presOf" srcId="{82FAD845-45BF-444F-B075-6C62F0D0936B}" destId="{21172838-D7B6-4547-9FBA-893F8F29ECAC}" srcOrd="0" destOrd="0" presId="urn:microsoft.com/office/officeart/2005/8/layout/chevron2"/>
    <dgm:cxn modelId="{5172DEAD-63DE-4782-923F-9120F9786F01}" srcId="{128511AB-5096-4155-969F-E5F35219A6AD}" destId="{7D896139-4270-4612-8825-2628C802F0B8}" srcOrd="0" destOrd="0" parTransId="{5700320D-4885-47B1-A7AB-640462F5026B}" sibTransId="{116DEFA2-E3F7-4EDD-A41E-DEBB4C1C2E24}"/>
    <dgm:cxn modelId="{43F80C95-9C4E-4782-B7C2-BB537E39190A}" srcId="{802B2F86-0EE1-48F2-9F8A-EB6200F5B4F7}" destId="{7EFD9D39-8169-4717-828D-C0E495AE6157}" srcOrd="8" destOrd="0" parTransId="{80CADEB3-137C-4150-A198-08F816126B0A}" sibTransId="{34A6145B-4B4E-4A21-845D-2B79E81BE22C}"/>
    <dgm:cxn modelId="{025269CC-58EC-4EBA-A4F7-D065F9E9255F}" type="presOf" srcId="{E234FDCB-176A-4944-9E74-AA7F7BED904B}" destId="{F37B5CB6-0A0B-43C5-B34F-EF883C198955}" srcOrd="0" destOrd="0" presId="urn:microsoft.com/office/officeart/2005/8/layout/chevron2"/>
    <dgm:cxn modelId="{B5BE080A-253C-49F1-BE35-C194E73F25D5}" srcId="{802B2F86-0EE1-48F2-9F8A-EB6200F5B4F7}" destId="{82FAD845-45BF-444F-B075-6C62F0D0936B}" srcOrd="5" destOrd="0" parTransId="{D91FCB28-BE69-43DE-B00B-EBD7CC97D039}" sibTransId="{04A77D05-EA75-44EB-82F3-0B8805359174}"/>
    <dgm:cxn modelId="{50D2A643-80F3-4FE5-BF06-2086F8B5922A}" type="presOf" srcId="{4090B9C3-302F-40B5-892A-99C5301BC92D}" destId="{562999FD-3CDF-4300-9877-80526D8F746F}" srcOrd="0" destOrd="0" presId="urn:microsoft.com/office/officeart/2005/8/layout/chevron2"/>
    <dgm:cxn modelId="{BDE7040D-1C84-42CF-B1B7-2D143716A991}" type="presOf" srcId="{41B47E10-1A51-42F1-BA33-8053861EAD39}" destId="{3CFF7EBB-9FD9-4D3C-8720-887A4E73E983}" srcOrd="0" destOrd="1" presId="urn:microsoft.com/office/officeart/2005/8/layout/chevron2"/>
    <dgm:cxn modelId="{D12A8744-AD03-4B1B-BFC0-EAC820043109}" type="presOf" srcId="{E6DFC504-EFCC-49E3-8F5B-FFD6F0438A7E}" destId="{893974F8-E0D5-4D5D-AD7D-97C6B93AD9CC}" srcOrd="0" destOrd="0" presId="urn:microsoft.com/office/officeart/2005/8/layout/chevron2"/>
    <dgm:cxn modelId="{87A02019-93A8-4A1D-8DF6-13AD540BCE19}" srcId="{82FAD845-45BF-444F-B075-6C62F0D0936B}" destId="{E234FDCB-176A-4944-9E74-AA7F7BED904B}" srcOrd="0" destOrd="0" parTransId="{A7242A6F-3C65-4ACC-AD2F-BEF01D96D421}" sibTransId="{B8AE18CC-BB0A-4A91-A2E5-B87C5FDEA1C8}"/>
    <dgm:cxn modelId="{05E0C871-DCE2-40B1-B643-8A18FD918BF2}" srcId="{802B2F86-0EE1-48F2-9F8A-EB6200F5B4F7}" destId="{6DA08487-2F68-4863-B46E-7B009A6A1814}" srcOrd="4" destOrd="0" parTransId="{159AFBA7-2D0C-45FF-B98E-9751430C909B}" sibTransId="{C4925954-A06C-4887-A90F-C7AD156169B7}"/>
    <dgm:cxn modelId="{0330BA38-3766-46C6-9B50-0417B558A0F0}" srcId="{802B2F86-0EE1-48F2-9F8A-EB6200F5B4F7}" destId="{128511AB-5096-4155-969F-E5F35219A6AD}" srcOrd="2" destOrd="0" parTransId="{80CAD48F-3654-48A2-8E32-1CE4467D6AF0}" sibTransId="{5EC0C019-4EA8-4ED3-8F35-D4CBD547DCE2}"/>
    <dgm:cxn modelId="{55D0B567-80EC-48C5-8672-928FACADCD71}" srcId="{128511AB-5096-4155-969F-E5F35219A6AD}" destId="{0EE4F682-D6D3-4F2E-8F1D-189CABAD818B}" srcOrd="1" destOrd="0" parTransId="{089EDBAF-949E-47EE-8F12-93A63BC6999D}" sibTransId="{89E99880-5582-4565-B4E0-841A689FC5AE}"/>
    <dgm:cxn modelId="{8CD952D9-A370-46C2-8091-6711568D4D65}" srcId="{802B2F86-0EE1-48F2-9F8A-EB6200F5B4F7}" destId="{D51DCEFB-5D4F-4599-9A7B-A64DDEC8D601}" srcOrd="3" destOrd="0" parTransId="{85E3ADEA-232B-4362-AB06-69DAA8C45F33}" sibTransId="{B48F71BC-7642-4645-BA29-0CE1860551B8}"/>
    <dgm:cxn modelId="{B03E3084-96C2-45A5-98E2-446BA8DC23B9}" type="presOf" srcId="{BAFEB937-2774-4DEA-BD61-7060A94B3A34}" destId="{893974F8-E0D5-4D5D-AD7D-97C6B93AD9CC}" srcOrd="0" destOrd="1" presId="urn:microsoft.com/office/officeart/2005/8/layout/chevron2"/>
    <dgm:cxn modelId="{52520F7B-6523-4D10-A3D7-966CDA75B3A9}" srcId="{9A91F005-E177-45F6-9B93-A65200F0D14B}" destId="{9D430269-9031-4D61-97A2-F119448753EC}" srcOrd="0" destOrd="0" parTransId="{F957AF43-3AC3-4EA9-AF57-650F519AFFE4}" sibTransId="{964EF1E8-9477-4BC6-A1F3-45DC6886C091}"/>
    <dgm:cxn modelId="{DE0A8CB9-A918-4157-9D2B-B55EF9E011E5}" srcId="{802B2F86-0EE1-48F2-9F8A-EB6200F5B4F7}" destId="{9A91F005-E177-45F6-9B93-A65200F0D14B}" srcOrd="6" destOrd="0" parTransId="{D2A0F48B-85B4-434B-9F45-D68D5F9A0C3C}" sibTransId="{53F4978E-1342-49AE-AE44-64E4EC1678C9}"/>
    <dgm:cxn modelId="{6BA2CDDA-BD67-4495-BAC0-73BF9C4085A3}" srcId="{CAF6E461-26CB-4F08-BCB7-E8ECBC3A1301}" destId="{41B47E10-1A51-42F1-BA33-8053861EAD39}" srcOrd="1" destOrd="0" parTransId="{B5C18C32-C944-4D14-9CC9-5C56C4202DB4}" sibTransId="{1F0E2271-7014-4EBC-ADA2-1053B78D550B}"/>
    <dgm:cxn modelId="{796E0E90-309B-406E-ACE9-10C2A763753A}" srcId="{D51DCEFB-5D4F-4599-9A7B-A64DDEC8D601}" destId="{CF10EE83-7FE5-474A-B853-AA746B42272E}" srcOrd="0" destOrd="0" parTransId="{C3B8120D-A4C4-4080-91E1-B4A72BCC319C}" sibTransId="{E0E3F3F6-4205-4C33-BCBD-EAC92DDD8EBA}"/>
    <dgm:cxn modelId="{FC67D55D-85E1-4921-B804-94BDDE7CAAC4}" srcId="{07552DB4-EF66-49F8-B717-59C1EFB72B8A}" destId="{BAFEB937-2774-4DEA-BD61-7060A94B3A34}" srcOrd="1" destOrd="0" parTransId="{0D74FF71-4229-43B9-883E-C48D0184645B}" sibTransId="{2C2131C9-BFFE-45C8-B666-2193B966456D}"/>
    <dgm:cxn modelId="{3048084F-D80A-4060-B90B-103500DCB76E}" srcId="{802B2F86-0EE1-48F2-9F8A-EB6200F5B4F7}" destId="{07552DB4-EF66-49F8-B717-59C1EFB72B8A}" srcOrd="0" destOrd="0" parTransId="{1B1FCCE8-9DF6-43E6-B5EB-E2AE48D498A1}" sibTransId="{A68E0F1E-DF48-4264-9090-430F16BA6E97}"/>
    <dgm:cxn modelId="{5B234A90-2818-4D3E-B922-0F936B93C440}" srcId="{CAF6E461-26CB-4F08-BCB7-E8ECBC3A1301}" destId="{034FDC83-6A4B-4FFB-8BBB-7D7665D3F537}" srcOrd="0" destOrd="0" parTransId="{034B41B7-9F90-4AD9-8AD2-8150AA39B067}" sibTransId="{77AA75B5-6F59-4668-9E90-B218F8CA2230}"/>
    <dgm:cxn modelId="{8285D9CD-EC78-4995-8E16-37794C8DDB81}" type="presOf" srcId="{802B2F86-0EE1-48F2-9F8A-EB6200F5B4F7}" destId="{C5D0E8F0-90E2-4FA7-A045-FA6FBD6F747B}" srcOrd="0" destOrd="0" presId="urn:microsoft.com/office/officeart/2005/8/layout/chevron2"/>
    <dgm:cxn modelId="{29BDFFDF-D1D4-44D2-850E-4D314AFBC36F}" type="presOf" srcId="{CF10EE83-7FE5-474A-B853-AA746B42272E}" destId="{F3228F0F-0BF9-4AD3-82F3-FA5B417F0210}" srcOrd="0" destOrd="0" presId="urn:microsoft.com/office/officeart/2005/8/layout/chevron2"/>
    <dgm:cxn modelId="{CCAA8633-A2D4-4C84-BC45-A2F040339EB1}" type="presOf" srcId="{9D430269-9031-4D61-97A2-F119448753EC}" destId="{EFCB3347-B9CA-49A3-BF0B-B387317B2619}" srcOrd="0" destOrd="0" presId="urn:microsoft.com/office/officeart/2005/8/layout/chevron2"/>
    <dgm:cxn modelId="{B33245B9-9BFD-420F-ABAA-1B7D6B25C11F}" type="presOf" srcId="{07552DB4-EF66-49F8-B717-59C1EFB72B8A}" destId="{9132B662-97B5-4A8B-9E80-1E1FF32494A0}" srcOrd="0" destOrd="0" presId="urn:microsoft.com/office/officeart/2005/8/layout/chevron2"/>
    <dgm:cxn modelId="{79F4631D-00F4-40F3-A3C1-C7F39FDA3D28}" type="presOf" srcId="{5F43B3FC-AB13-44F9-865A-D3EFA3624116}" destId="{3B9ACBBC-AFAB-4CEE-8DDA-826516452888}" srcOrd="0" destOrd="0" presId="urn:microsoft.com/office/officeart/2005/8/layout/chevron2"/>
    <dgm:cxn modelId="{77491737-C946-4E9F-BCBA-10E7C479A4EC}" type="presOf" srcId="{9A91F005-E177-45F6-9B93-A65200F0D14B}" destId="{9C1F4464-5FE6-4FE8-AD45-93DBF539C999}" srcOrd="0" destOrd="0" presId="urn:microsoft.com/office/officeart/2005/8/layout/chevron2"/>
    <dgm:cxn modelId="{3128DD76-F163-400E-85F2-A68AFC79B3F5}" srcId="{07552DB4-EF66-49F8-B717-59C1EFB72B8A}" destId="{E6DFC504-EFCC-49E3-8F5B-FFD6F0438A7E}" srcOrd="0" destOrd="0" parTransId="{90B8752F-5450-4A13-8BF2-5BFB80768A64}" sibTransId="{2A4F7FAE-E970-488C-A362-E17B99007C30}"/>
    <dgm:cxn modelId="{7442AD0A-3ABD-4125-8C24-D1E29C063932}" srcId="{D51DCEFB-5D4F-4599-9A7B-A64DDEC8D601}" destId="{E6B61AB6-3B4C-4898-9469-21A9CED6A79E}" srcOrd="1" destOrd="0" parTransId="{83FB4A1B-A02D-4E72-AF88-1405A46D353D}" sibTransId="{A14317BD-94BE-45E0-AAEA-3A25CC56CDDD}"/>
    <dgm:cxn modelId="{9EAC4913-E178-4FC8-99A4-9E306CE658D2}" srcId="{802B2F86-0EE1-48F2-9F8A-EB6200F5B4F7}" destId="{4090B9C3-302F-40B5-892A-99C5301BC92D}" srcOrd="7" destOrd="0" parTransId="{5EF1643C-0720-49E6-9E8F-0DD6EE17F3C7}" sibTransId="{FDF75F2D-CC30-4DAF-9E52-604FF0AD9B52}"/>
    <dgm:cxn modelId="{36FCF31C-C64D-46BA-9E7F-BE61E735C42D}" type="presOf" srcId="{034FDC83-6A4B-4FFB-8BBB-7D7665D3F537}" destId="{3CFF7EBB-9FD9-4D3C-8720-887A4E73E983}" srcOrd="0" destOrd="0" presId="urn:microsoft.com/office/officeart/2005/8/layout/chevron2"/>
    <dgm:cxn modelId="{EE792F8A-C790-4E7D-B5B2-87E67268CE37}" type="presOf" srcId="{6DA08487-2F68-4863-B46E-7B009A6A1814}" destId="{25C4F673-ACD6-40E3-97DF-9C1F7E5BD8CB}" srcOrd="0" destOrd="0" presId="urn:microsoft.com/office/officeart/2005/8/layout/chevron2"/>
    <dgm:cxn modelId="{0144619A-6BB2-4AFC-BC05-CBF9B509245A}" type="presOf" srcId="{E6B61AB6-3B4C-4898-9469-21A9CED6A79E}" destId="{F3228F0F-0BF9-4AD3-82F3-FA5B417F0210}" srcOrd="0" destOrd="1" presId="urn:microsoft.com/office/officeart/2005/8/layout/chevron2"/>
    <dgm:cxn modelId="{832FA2B7-21A8-4500-BF36-191EB03E5838}" srcId="{7EFD9D39-8169-4717-828D-C0E495AE6157}" destId="{CC3B150B-AB0F-4ABB-8C75-03E436A833C0}" srcOrd="0" destOrd="0" parTransId="{C1106135-BE3D-4AEB-B4E5-2C536A91162E}" sibTransId="{33815B06-B22E-4E20-B3B7-320C433DEC69}"/>
    <dgm:cxn modelId="{3CE1182B-422F-45E3-B80A-8630532DC906}" type="presOf" srcId="{128511AB-5096-4155-969F-E5F35219A6AD}" destId="{E4CED0A6-849B-43DD-9BC6-840DA09BA6E9}" srcOrd="0" destOrd="0" presId="urn:microsoft.com/office/officeart/2005/8/layout/chevron2"/>
    <dgm:cxn modelId="{25A32CF0-9628-4DA6-AB4F-0F4D7D0E33F3}" type="presOf" srcId="{52A21EC9-3581-4BEE-87ED-A1B3C5042D73}" destId="{3D2354B9-853B-49CB-9E25-E0611251E1A2}" srcOrd="0" destOrd="0" presId="urn:microsoft.com/office/officeart/2005/8/layout/chevron2"/>
    <dgm:cxn modelId="{C247AFDC-E534-49A2-83D5-FC20B84B0A3F}" type="presOf" srcId="{CC3B150B-AB0F-4ABB-8C75-03E436A833C0}" destId="{422ED7BD-1594-4728-AAE8-4CAE4C3282F3}" srcOrd="0" destOrd="0" presId="urn:microsoft.com/office/officeart/2005/8/layout/chevron2"/>
    <dgm:cxn modelId="{81BF54DD-0C9C-4D88-9DA5-1FB876A7C2C7}" srcId="{6DA08487-2F68-4863-B46E-7B009A6A1814}" destId="{52A21EC9-3581-4BEE-87ED-A1B3C5042D73}" srcOrd="0" destOrd="0" parTransId="{1BB047A0-1F4D-4068-A29C-C552964D39A5}" sibTransId="{C42CB863-EFA8-4730-A74A-BFE059A15CAD}"/>
    <dgm:cxn modelId="{387E5536-AC97-4F0F-8976-6E0FC869FE44}" srcId="{4090B9C3-302F-40B5-892A-99C5301BC92D}" destId="{5F43B3FC-AB13-44F9-865A-D3EFA3624116}" srcOrd="0" destOrd="0" parTransId="{06F9F998-6287-43EE-9ECB-AA0590D67DB9}" sibTransId="{4AF321BA-7A5A-4648-992C-E21FD43FFA57}"/>
    <dgm:cxn modelId="{F50E678C-2AAE-49E1-8917-07B94222692B}" type="presParOf" srcId="{C5D0E8F0-90E2-4FA7-A045-FA6FBD6F747B}" destId="{163444E8-9FB3-42C9-B24B-BB1FFB84E530}" srcOrd="0" destOrd="0" presId="urn:microsoft.com/office/officeart/2005/8/layout/chevron2"/>
    <dgm:cxn modelId="{72EF2336-219B-4C45-B207-5B74F63145CE}" type="presParOf" srcId="{163444E8-9FB3-42C9-B24B-BB1FFB84E530}" destId="{9132B662-97B5-4A8B-9E80-1E1FF32494A0}" srcOrd="0" destOrd="0" presId="urn:microsoft.com/office/officeart/2005/8/layout/chevron2"/>
    <dgm:cxn modelId="{D7B88FF8-FE7C-4D38-80C2-C1946F1636A0}" type="presParOf" srcId="{163444E8-9FB3-42C9-B24B-BB1FFB84E530}" destId="{893974F8-E0D5-4D5D-AD7D-97C6B93AD9CC}" srcOrd="1" destOrd="0" presId="urn:microsoft.com/office/officeart/2005/8/layout/chevron2"/>
    <dgm:cxn modelId="{96846EC0-C791-4B1B-B462-32FE57E342CA}" type="presParOf" srcId="{C5D0E8F0-90E2-4FA7-A045-FA6FBD6F747B}" destId="{C110ECAB-C617-4C31-A437-2E00685329A9}" srcOrd="1" destOrd="0" presId="urn:microsoft.com/office/officeart/2005/8/layout/chevron2"/>
    <dgm:cxn modelId="{38C75241-C573-4ECD-9D59-4C6F418DC96F}" type="presParOf" srcId="{C5D0E8F0-90E2-4FA7-A045-FA6FBD6F747B}" destId="{F800D9EC-37DF-4E89-B742-48913EF45E2F}" srcOrd="2" destOrd="0" presId="urn:microsoft.com/office/officeart/2005/8/layout/chevron2"/>
    <dgm:cxn modelId="{37E924C7-6C51-476C-905A-09B95F2BC8BD}" type="presParOf" srcId="{F800D9EC-37DF-4E89-B742-48913EF45E2F}" destId="{8A00DB57-0D74-41CA-8F36-02E1FF9A856F}" srcOrd="0" destOrd="0" presId="urn:microsoft.com/office/officeart/2005/8/layout/chevron2"/>
    <dgm:cxn modelId="{7295C174-25B3-4056-9F59-5517A8590E8E}" type="presParOf" srcId="{F800D9EC-37DF-4E89-B742-48913EF45E2F}" destId="{3CFF7EBB-9FD9-4D3C-8720-887A4E73E983}" srcOrd="1" destOrd="0" presId="urn:microsoft.com/office/officeart/2005/8/layout/chevron2"/>
    <dgm:cxn modelId="{7F80DA32-8F5C-4ED1-A63B-1378DEFC9ED8}" type="presParOf" srcId="{C5D0E8F0-90E2-4FA7-A045-FA6FBD6F747B}" destId="{F93468EF-1345-442F-9B9B-A95DEA9C21EB}" srcOrd="3" destOrd="0" presId="urn:microsoft.com/office/officeart/2005/8/layout/chevron2"/>
    <dgm:cxn modelId="{E33CAB98-9A9E-4D4C-89C4-2746EE24CA77}" type="presParOf" srcId="{C5D0E8F0-90E2-4FA7-A045-FA6FBD6F747B}" destId="{E315E40B-74BA-4E8E-A7BE-C25E390E597D}" srcOrd="4" destOrd="0" presId="urn:microsoft.com/office/officeart/2005/8/layout/chevron2"/>
    <dgm:cxn modelId="{A5A892BB-FB63-4DE2-96E4-94674B6733E4}" type="presParOf" srcId="{E315E40B-74BA-4E8E-A7BE-C25E390E597D}" destId="{E4CED0A6-849B-43DD-9BC6-840DA09BA6E9}" srcOrd="0" destOrd="0" presId="urn:microsoft.com/office/officeart/2005/8/layout/chevron2"/>
    <dgm:cxn modelId="{F1ABB59E-C417-460C-92C2-1224D2B3AF2C}" type="presParOf" srcId="{E315E40B-74BA-4E8E-A7BE-C25E390E597D}" destId="{A0FE0071-D420-47E2-B0C9-D7E97E08B6A9}" srcOrd="1" destOrd="0" presId="urn:microsoft.com/office/officeart/2005/8/layout/chevron2"/>
    <dgm:cxn modelId="{C6F1D776-7239-42DD-BE10-E180552481E2}" type="presParOf" srcId="{C5D0E8F0-90E2-4FA7-A045-FA6FBD6F747B}" destId="{17F2191E-B77E-4761-ACA3-AB8E1D828D1A}" srcOrd="5" destOrd="0" presId="urn:microsoft.com/office/officeart/2005/8/layout/chevron2"/>
    <dgm:cxn modelId="{F3537D3D-2F05-4443-A51D-C6EEAD965776}" type="presParOf" srcId="{C5D0E8F0-90E2-4FA7-A045-FA6FBD6F747B}" destId="{5F705FF0-E2D2-4487-9ACE-1C6FA81950A6}" srcOrd="6" destOrd="0" presId="urn:microsoft.com/office/officeart/2005/8/layout/chevron2"/>
    <dgm:cxn modelId="{902D0B82-6E4B-4F7A-9BB5-3E65967A5BE8}" type="presParOf" srcId="{5F705FF0-E2D2-4487-9ACE-1C6FA81950A6}" destId="{4B361F74-AD25-4BAB-A42F-72CC37D722FE}" srcOrd="0" destOrd="0" presId="urn:microsoft.com/office/officeart/2005/8/layout/chevron2"/>
    <dgm:cxn modelId="{B10E80D8-31F8-42EB-B6D3-50C356FCFF9C}" type="presParOf" srcId="{5F705FF0-E2D2-4487-9ACE-1C6FA81950A6}" destId="{F3228F0F-0BF9-4AD3-82F3-FA5B417F0210}" srcOrd="1" destOrd="0" presId="urn:microsoft.com/office/officeart/2005/8/layout/chevron2"/>
    <dgm:cxn modelId="{9E72B7D5-DC1F-4F6C-B083-6BB7ED4BF1A2}" type="presParOf" srcId="{C5D0E8F0-90E2-4FA7-A045-FA6FBD6F747B}" destId="{6E465FF8-D2B3-4AF7-A6BE-CCACE82CBEC4}" srcOrd="7" destOrd="0" presId="urn:microsoft.com/office/officeart/2005/8/layout/chevron2"/>
    <dgm:cxn modelId="{95496EED-249F-498E-86BD-1CF2C95690D9}" type="presParOf" srcId="{C5D0E8F0-90E2-4FA7-A045-FA6FBD6F747B}" destId="{E7941A85-01AF-400E-B388-0CD80F02F13D}" srcOrd="8" destOrd="0" presId="urn:microsoft.com/office/officeart/2005/8/layout/chevron2"/>
    <dgm:cxn modelId="{A59636CB-8274-44C1-B2A6-6A3B88B0AB1C}" type="presParOf" srcId="{E7941A85-01AF-400E-B388-0CD80F02F13D}" destId="{25C4F673-ACD6-40E3-97DF-9C1F7E5BD8CB}" srcOrd="0" destOrd="0" presId="urn:microsoft.com/office/officeart/2005/8/layout/chevron2"/>
    <dgm:cxn modelId="{7D4ED516-6C28-4A80-9D3F-8A0CD8128DD3}" type="presParOf" srcId="{E7941A85-01AF-400E-B388-0CD80F02F13D}" destId="{3D2354B9-853B-49CB-9E25-E0611251E1A2}" srcOrd="1" destOrd="0" presId="urn:microsoft.com/office/officeart/2005/8/layout/chevron2"/>
    <dgm:cxn modelId="{D56C30FC-E152-4A76-B0FC-BFAC0A730CC0}" type="presParOf" srcId="{C5D0E8F0-90E2-4FA7-A045-FA6FBD6F747B}" destId="{DB55CFFD-DBFC-4AB8-B459-7FE5A8AB3D25}" srcOrd="9" destOrd="0" presId="urn:microsoft.com/office/officeart/2005/8/layout/chevron2"/>
    <dgm:cxn modelId="{9867BE5E-1262-4EF7-A1A4-1F74D0586848}" type="presParOf" srcId="{C5D0E8F0-90E2-4FA7-A045-FA6FBD6F747B}" destId="{09E5229B-9F9D-4B80-9D20-272EEE16DFB6}" srcOrd="10" destOrd="0" presId="urn:microsoft.com/office/officeart/2005/8/layout/chevron2"/>
    <dgm:cxn modelId="{7A78E34E-D690-4A6E-BE3D-E18826BBE8CB}" type="presParOf" srcId="{09E5229B-9F9D-4B80-9D20-272EEE16DFB6}" destId="{21172838-D7B6-4547-9FBA-893F8F29ECAC}" srcOrd="0" destOrd="0" presId="urn:microsoft.com/office/officeart/2005/8/layout/chevron2"/>
    <dgm:cxn modelId="{E245567D-5C4C-4745-832E-BBBC247AB959}" type="presParOf" srcId="{09E5229B-9F9D-4B80-9D20-272EEE16DFB6}" destId="{F37B5CB6-0A0B-43C5-B34F-EF883C198955}" srcOrd="1" destOrd="0" presId="urn:microsoft.com/office/officeart/2005/8/layout/chevron2"/>
    <dgm:cxn modelId="{5AAAAC2E-FC90-43EB-BEBC-0F299683EDE2}" type="presParOf" srcId="{C5D0E8F0-90E2-4FA7-A045-FA6FBD6F747B}" destId="{01AAA526-5EDA-461A-B833-C120EBD2494F}" srcOrd="11" destOrd="0" presId="urn:microsoft.com/office/officeart/2005/8/layout/chevron2"/>
    <dgm:cxn modelId="{1192EBB4-E0FB-4DED-9356-C768804B2496}" type="presParOf" srcId="{C5D0E8F0-90E2-4FA7-A045-FA6FBD6F747B}" destId="{DB742584-94CA-4CA2-915D-658457462224}" srcOrd="12" destOrd="0" presId="urn:microsoft.com/office/officeart/2005/8/layout/chevron2"/>
    <dgm:cxn modelId="{41F9DA29-D216-418B-B31C-7A59469D6419}" type="presParOf" srcId="{DB742584-94CA-4CA2-915D-658457462224}" destId="{9C1F4464-5FE6-4FE8-AD45-93DBF539C999}" srcOrd="0" destOrd="0" presId="urn:microsoft.com/office/officeart/2005/8/layout/chevron2"/>
    <dgm:cxn modelId="{B8FD3764-3DB0-437F-95CA-A1568AE5F951}" type="presParOf" srcId="{DB742584-94CA-4CA2-915D-658457462224}" destId="{EFCB3347-B9CA-49A3-BF0B-B387317B2619}" srcOrd="1" destOrd="0" presId="urn:microsoft.com/office/officeart/2005/8/layout/chevron2"/>
    <dgm:cxn modelId="{893EBC1C-F04E-4CA9-9D3C-88BC7AC1D386}" type="presParOf" srcId="{C5D0E8F0-90E2-4FA7-A045-FA6FBD6F747B}" destId="{0A6B03A4-EC98-4A5F-A4D8-9253BAF8E5F2}" srcOrd="13" destOrd="0" presId="urn:microsoft.com/office/officeart/2005/8/layout/chevron2"/>
    <dgm:cxn modelId="{546403E4-A006-4071-AAE0-73DA70A67CDD}" type="presParOf" srcId="{C5D0E8F0-90E2-4FA7-A045-FA6FBD6F747B}" destId="{5DFA9FFC-D8E4-4003-B70B-81E77630E068}" srcOrd="14" destOrd="0" presId="urn:microsoft.com/office/officeart/2005/8/layout/chevron2"/>
    <dgm:cxn modelId="{7E3C852F-DB53-447D-B663-D8FA97F232C9}" type="presParOf" srcId="{5DFA9FFC-D8E4-4003-B70B-81E77630E068}" destId="{562999FD-3CDF-4300-9877-80526D8F746F}" srcOrd="0" destOrd="0" presId="urn:microsoft.com/office/officeart/2005/8/layout/chevron2"/>
    <dgm:cxn modelId="{9E6DD80D-5361-4E41-B99E-5EDAE23A125C}" type="presParOf" srcId="{5DFA9FFC-D8E4-4003-B70B-81E77630E068}" destId="{3B9ACBBC-AFAB-4CEE-8DDA-826516452888}" srcOrd="1" destOrd="0" presId="urn:microsoft.com/office/officeart/2005/8/layout/chevron2"/>
    <dgm:cxn modelId="{F2128C08-85A7-42FF-81A5-61520FB8BC47}" type="presParOf" srcId="{C5D0E8F0-90E2-4FA7-A045-FA6FBD6F747B}" destId="{20C32361-7CDB-40B5-9B6C-C8654E1C3C79}" srcOrd="15" destOrd="0" presId="urn:microsoft.com/office/officeart/2005/8/layout/chevron2"/>
    <dgm:cxn modelId="{6DA3E65F-1B57-4D53-A0DD-1351022FF7BD}" type="presParOf" srcId="{C5D0E8F0-90E2-4FA7-A045-FA6FBD6F747B}" destId="{0E4AE93D-D65D-4F76-B6D4-7FC46729DEE5}" srcOrd="16" destOrd="0" presId="urn:microsoft.com/office/officeart/2005/8/layout/chevron2"/>
    <dgm:cxn modelId="{F3F3DAE0-95E0-46B6-8F2C-2A3DFDE2024E}" type="presParOf" srcId="{0E4AE93D-D65D-4F76-B6D4-7FC46729DEE5}" destId="{2AEE9759-F8DA-4BEA-AAA6-178DC7AF18FB}" srcOrd="0" destOrd="0" presId="urn:microsoft.com/office/officeart/2005/8/layout/chevron2"/>
    <dgm:cxn modelId="{108DB540-393E-44CF-B78C-74B7FF81EA6C}" type="presParOf" srcId="{0E4AE93D-D65D-4F76-B6D4-7FC46729DEE5}" destId="{422ED7BD-1594-4728-AAE8-4CAE4C3282F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email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E700B27-DE4C-4B9E-BB11-B9027034A00F}" type="datetimeFigureOut">
              <a:rPr lang="en-US" smtClean="0"/>
              <a:pPr/>
              <a:t>11/12/2014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3195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smtClean="0"/>
              <a:pPr/>
              <a:t>11/12/2014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0420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email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smtClean="0"/>
              <a:pPr/>
              <a:t>11/12/2014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3335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smtClean="0"/>
              <a:pPr/>
              <a:t>11/12/2014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429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smtClean="0"/>
              <a:pPr/>
              <a:t>11/12/2014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89561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smtClean="0"/>
              <a:pPr/>
              <a:t>11/12/2014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6288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smtClean="0"/>
              <a:pPr/>
              <a:t>11/12/2014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6521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email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smtClean="0"/>
              <a:pPr/>
              <a:t>11/12/2014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64647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email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smtClean="0"/>
              <a:pPr/>
              <a:t>11/12/2014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15809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email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smtClean="0"/>
              <a:pPr/>
              <a:t>11/12/2014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72233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email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pPr/>
              <a:t>11/12/2014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28583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email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pPr/>
              <a:t>11/12/2014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61040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email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pPr/>
              <a:t>11/12/2014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530011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pPr/>
              <a:t>11/12/2014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8929337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pPr/>
              <a:t>11/12/2014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728028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0DBE609-F3F2-45E6-BD6A-E03A8C86C1AE}" type="datetimeFigureOut">
              <a:rPr lang="en-US" smtClean="0"/>
              <a:pPr/>
              <a:t>11/12/2014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27763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email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A24AD68-089C-4467-A8F3-EA2BBCA6B44E}" type="datetimeFigureOut">
              <a:rPr lang="en-US" smtClean="0"/>
              <a:pPr/>
              <a:t>11/12/2014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7574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email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smtClean="0"/>
              <a:pPr/>
              <a:t>11/12/2014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0834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Организация штаба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Гуманитарной помощи при ЧС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25850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_MG_5161 preview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76303" y="1540005"/>
            <a:ext cx="3884612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464253" y="2995742"/>
            <a:ext cx="7224712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ru-RU" altLang="ru-RU" sz="4000" dirty="0">
                <a:solidFill>
                  <a:schemeClr val="accent1">
                    <a:lumMod val="75000"/>
                  </a:schemeClr>
                </a:solidFill>
              </a:rPr>
              <a:t>Патриарх Кирилл: </a:t>
            </a:r>
            <a:br>
              <a:rPr lang="ru-RU" altLang="ru-RU" sz="4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altLang="ru-RU" sz="3900" dirty="0">
                <a:solidFill>
                  <a:schemeClr val="accent1">
                    <a:lumMod val="75000"/>
                  </a:schemeClr>
                </a:solidFill>
              </a:rPr>
              <a:t>«Самое главное, </a:t>
            </a:r>
            <a:r>
              <a:rPr lang="en-US" altLang="ru-RU" sz="39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altLang="ru-RU" sz="39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altLang="ru-RU" sz="3900" dirty="0">
                <a:solidFill>
                  <a:schemeClr val="accent1">
                    <a:lumMod val="75000"/>
                  </a:schemeClr>
                </a:solidFill>
              </a:rPr>
              <a:t>чтобы у людей никогда не умирало чувство сострадания к тем, кто претерпевает скорби»</a:t>
            </a:r>
            <a:endParaRPr lang="en-US" altLang="ru-RU" sz="39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4813145" cy="261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173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73400" y="438150"/>
            <a:ext cx="8670925" cy="7874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altLang="ru-RU" sz="4200" dirty="0" smtClean="0">
                <a:solidFill>
                  <a:schemeClr val="accent1">
                    <a:lumMod val="50000"/>
                  </a:schemeClr>
                </a:solidFill>
              </a:rPr>
              <a:t>Статистика по России</a:t>
            </a:r>
            <a:endParaRPr lang="en-US" altLang="ru-RU" sz="42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303255" y="2545969"/>
            <a:ext cx="9864205" cy="351639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000" dirty="0" smtClean="0"/>
              <a:t>всего размещено - 1800 беженцев</a:t>
            </a:r>
          </a:p>
          <a:p>
            <a:r>
              <a:rPr lang="ru-RU" altLang="ru-RU" sz="2000" dirty="0" smtClean="0"/>
              <a:t>в церковных учреждениях - 500 человек</a:t>
            </a:r>
          </a:p>
          <a:p>
            <a:r>
              <a:rPr lang="ru-RU" altLang="ru-RU" sz="2000" dirty="0" smtClean="0"/>
              <a:t>в частном секторе - 1300 человек</a:t>
            </a:r>
            <a:endParaRPr lang="de-DE" altLang="ru-RU" sz="2000" dirty="0" smtClean="0"/>
          </a:p>
          <a:p>
            <a:r>
              <a:rPr lang="ru-RU" altLang="ru-RU" sz="2000" dirty="0" smtClean="0"/>
              <a:t>размещение беженцев - 22 епархии</a:t>
            </a:r>
          </a:p>
          <a:p>
            <a:r>
              <a:rPr lang="ru-RU" altLang="ru-RU" sz="2000" dirty="0" smtClean="0"/>
              <a:t>склады гуманитарной помощи – 33 епархии</a:t>
            </a:r>
          </a:p>
          <a:p>
            <a:r>
              <a:rPr lang="ru-RU" altLang="ru-RU" sz="2000" dirty="0" smtClean="0"/>
              <a:t>продовольственная помощь «Народный обед» - 9 городов</a:t>
            </a:r>
          </a:p>
          <a:p>
            <a:r>
              <a:rPr lang="ru-RU" altLang="ru-RU" sz="2000" dirty="0" smtClean="0"/>
              <a:t>всего собрано 56 млн, направлено на нужды пострадавших 19,9 млн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7490" y="11950"/>
            <a:ext cx="1560711" cy="165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828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04788" y="2938463"/>
            <a:ext cx="2797175" cy="239553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endParaRPr lang="en-US" altLang="ru-RU" sz="2700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10961688" y="6002338"/>
            <a:ext cx="782637" cy="51911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F072E09-86C2-49FF-A61A-0962B9A7897C}" type="slidenum">
              <a:rPr lang="en-US" altLang="ru-RU">
                <a:solidFill>
                  <a:schemeClr val="bg1"/>
                </a:solidFill>
              </a:rPr>
              <a:pPr/>
              <a:t>4</a:t>
            </a:fld>
            <a:endParaRPr lang="en-US" altLang="ru-RU">
              <a:solidFill>
                <a:schemeClr val="bg1"/>
              </a:solidFill>
            </a:endParaRPr>
          </a:p>
        </p:txBody>
      </p:sp>
      <p:pic>
        <p:nvPicPr>
          <p:cNvPr id="6" name="Picture 5" descr="RIAN_02501231.HR.ru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7388" y="0"/>
            <a:ext cx="89646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152900" y="6464300"/>
            <a:ext cx="2082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ru-RU" sz="1200">
                <a:solidFill>
                  <a:schemeClr val="accent1"/>
                </a:solidFill>
              </a:rPr>
              <a:t> </a:t>
            </a:r>
            <a:r>
              <a:rPr lang="ru-RU" altLang="ru-RU" sz="1200">
                <a:solidFill>
                  <a:schemeClr val="accent1"/>
                </a:solidFill>
              </a:rPr>
              <a:t>Фото МИА «Россия Сегодня»</a:t>
            </a:r>
            <a:endParaRPr lang="en-US" altLang="ru-RU" sz="1200">
              <a:solidFill>
                <a:schemeClr val="accent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0" y="2938463"/>
            <a:ext cx="2797175" cy="239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Среди беженцев в России - 100 тысяч детей</a:t>
            </a:r>
            <a:endParaRPr kumimoji="0" lang="en-US" altLang="ru-RU" sz="2700" b="0" i="0" u="none" strike="noStrike" kern="1200" cap="none" spc="0" normalizeH="0" baseline="0" noProof="0" dirty="0" smtClean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4788" y="0"/>
            <a:ext cx="1562157" cy="165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642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Штаб оказания помощи беженцам</a:t>
            </a:r>
            <a:endParaRPr lang="ru-RU" sz="2800" b="1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554199" y="930498"/>
            <a:ext cx="8825659" cy="3429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Координационный совет</a:t>
            </a:r>
            <a:endParaRPr lang="ru-RU" sz="20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348199" cy="1429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945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организации штаба помощи беженцам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96607265"/>
              </p:ext>
            </p:extLst>
          </p:nvPr>
        </p:nvGraphicFramePr>
        <p:xfrm>
          <a:off x="833727" y="2603500"/>
          <a:ext cx="9920131" cy="4254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9621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Схема работы с обращениями от просителей </a:t>
            </a:r>
            <a:endParaRPr lang="ru-RU" b="1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35518974"/>
              </p:ext>
            </p:extLst>
          </p:nvPr>
        </p:nvGraphicFramePr>
        <p:xfrm>
          <a:off x="2233534" y="0"/>
          <a:ext cx="10672997" cy="6246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Алгоритм действий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204177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Инструменты работы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77698220"/>
              </p:ext>
            </p:extLst>
          </p:nvPr>
        </p:nvGraphicFramePr>
        <p:xfrm>
          <a:off x="1155700" y="2603500"/>
          <a:ext cx="8824913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6323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09275" y="824248"/>
            <a:ext cx="8731876" cy="97879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altLang="ru-RU" sz="2800" dirty="0" smtClean="0"/>
              <a:t>Горячая линия церковной помощи 8 (800) 200-41-98</a:t>
            </a:r>
            <a:br>
              <a:rPr lang="ru-RU" altLang="ru-RU" sz="2800" dirty="0" smtClean="0"/>
            </a:br>
            <a:endParaRPr lang="en-US" altLang="ru-RU" sz="2800" dirty="0" smtClean="0"/>
          </a:p>
        </p:txBody>
      </p:sp>
      <p:pic>
        <p:nvPicPr>
          <p:cNvPr id="3" name="Content Placeholder 6" descr="IMG_179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489105" y="2730545"/>
            <a:ext cx="6097588" cy="3021012"/>
          </a:xfrm>
          <a:prstGeom prst="rect">
            <a:avLst/>
          </a:prstGeom>
        </p:spPr>
      </p:pic>
      <p:pic>
        <p:nvPicPr>
          <p:cNvPr id="4" name="Picture 4" descr="Снимок экрана 2014-10-10 в 18.01.09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163" y="2714669"/>
            <a:ext cx="446405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Снимок экрана 2014-10-10 в 18.02.37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5213" y="2714669"/>
            <a:ext cx="2719387" cy="303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1577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>
          <a:xfrm>
            <a:off x="510377" y="505182"/>
            <a:ext cx="8825658" cy="514148"/>
          </a:xfrm>
        </p:spPr>
        <p:txBody>
          <a:bodyPr/>
          <a:lstStyle/>
          <a:p>
            <a:r>
              <a:rPr lang="ru-RU" dirty="0" smtClean="0"/>
              <a:t>Инструкция для операторов</a:t>
            </a:r>
            <a:endParaRPr lang="ru-RU" dirty="0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xmlns="" val="2035280191"/>
              </p:ext>
            </p:extLst>
          </p:nvPr>
        </p:nvGraphicFramePr>
        <p:xfrm>
          <a:off x="510377" y="869430"/>
          <a:ext cx="11136980" cy="55013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6056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Хранилище документов (Гугл драйв)</a:t>
            </a:r>
            <a:endParaRPr lang="ru-RU" b="1" dirty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473691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https://drive.google.com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235843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База данных Милосердие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2343" y="3122298"/>
            <a:ext cx="3787051" cy="3735702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86390" y="1680632"/>
            <a:ext cx="8505610" cy="5247204"/>
          </a:xfrm>
        </p:spPr>
      </p:pic>
    </p:spTree>
    <p:extLst>
      <p:ext uri="{BB962C8B-B14F-4D97-AF65-F5344CB8AC3E}">
        <p14:creationId xmlns:p14="http://schemas.microsoft.com/office/powerpoint/2010/main" xmlns="" val="1636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Сайт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6400" y="2805636"/>
            <a:ext cx="5073704" cy="301202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70104" y="3181082"/>
            <a:ext cx="5978948" cy="2511380"/>
          </a:xfrm>
        </p:spPr>
      </p:pic>
    </p:spTree>
    <p:extLst>
      <p:ext uri="{BB962C8B-B14F-4D97-AF65-F5344CB8AC3E}">
        <p14:creationId xmlns:p14="http://schemas.microsoft.com/office/powerpoint/2010/main" xmlns="" val="385071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4753" y="901585"/>
            <a:ext cx="9166569" cy="522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6725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40926" y="797851"/>
            <a:ext cx="7856112" cy="534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237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737" y="2317881"/>
            <a:ext cx="4351025" cy="2283824"/>
          </a:xfrm>
        </p:spPr>
        <p:txBody>
          <a:bodyPr/>
          <a:lstStyle/>
          <a:p>
            <a:r>
              <a:rPr lang="ru-RU" dirty="0" smtClean="0"/>
              <a:t>Возможные сайты-конструкторы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95559" y="584615"/>
            <a:ext cx="3757545" cy="6850506"/>
          </a:xfrm>
        </p:spPr>
        <p:txBody>
          <a:bodyPr>
            <a:normAutofit/>
          </a:bodyPr>
          <a:lstStyle/>
          <a:p>
            <a:pPr marL="342900" indent="-342900">
              <a:buClr>
                <a:srgbClr val="B31166"/>
              </a:buClr>
              <a:buFont typeface="Wingdings 3" charset="2"/>
              <a:buChar char=""/>
            </a:pPr>
            <a:r>
              <a:rPr lang="en-US" sz="3300" b="1" cap="none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wix.com</a:t>
            </a:r>
            <a:endParaRPr lang="en-US" sz="3300" b="1" cap="none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42900" lvl="0" indent="-342900">
              <a:buClr>
                <a:srgbClr val="B31166"/>
              </a:buClr>
              <a:buFont typeface="Wingdings 3" charset="2"/>
              <a:buChar char=""/>
            </a:pPr>
            <a:r>
              <a:rPr lang="en-US" sz="3300" b="1" cap="none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weebly.com</a:t>
            </a:r>
          </a:p>
          <a:p>
            <a:pPr marL="342900" lvl="0" indent="-342900">
              <a:buClr>
                <a:srgbClr val="B31166"/>
              </a:buClr>
              <a:buFont typeface="Wingdings 3" charset="2"/>
              <a:buChar char=""/>
            </a:pPr>
            <a:r>
              <a:rPr lang="en-US" sz="3300" b="1" cap="none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nethouse.ru</a:t>
            </a:r>
          </a:p>
          <a:p>
            <a:pPr marL="342900" lvl="0" indent="-342900">
              <a:buClr>
                <a:srgbClr val="B31166"/>
              </a:buClr>
              <a:buFont typeface="Wingdings 3" charset="2"/>
              <a:buChar char=""/>
            </a:pPr>
            <a:r>
              <a:rPr lang="en-US" sz="3300" b="1" cap="none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webs.com</a:t>
            </a:r>
          </a:p>
          <a:p>
            <a:pPr marL="342900" lvl="0" indent="-342900">
              <a:buClr>
                <a:srgbClr val="B31166"/>
              </a:buClr>
              <a:buFont typeface="Wingdings 3" charset="2"/>
              <a:buChar char=""/>
            </a:pPr>
            <a:r>
              <a:rPr lang="en-US" sz="3300" b="1" cap="none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a5.ru</a:t>
            </a:r>
          </a:p>
          <a:p>
            <a:pPr marL="342900" lvl="0" indent="-342900">
              <a:buClr>
                <a:srgbClr val="B31166"/>
              </a:buClr>
              <a:buFont typeface="Wingdings 3" charset="2"/>
              <a:buChar char=""/>
            </a:pPr>
            <a:r>
              <a:rPr lang="en-US" sz="3300" b="1" cap="none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umi.ru</a:t>
            </a:r>
          </a:p>
          <a:p>
            <a:pPr marL="342900" lvl="0" indent="-342900">
              <a:buClr>
                <a:srgbClr val="B31166"/>
              </a:buClr>
              <a:buFont typeface="Wingdings 3" charset="2"/>
              <a:buChar char=""/>
            </a:pPr>
            <a:r>
              <a:rPr lang="en-US" sz="3300" b="1" cap="none" dirty="0">
                <a:solidFill>
                  <a:prstClr val="black">
                    <a:lumMod val="75000"/>
                    <a:lumOff val="25000"/>
                  </a:prstClr>
                </a:solidFill>
              </a:rPr>
              <a:t>p</a:t>
            </a:r>
            <a:r>
              <a:rPr lang="en-US" sz="3300" b="1" cap="none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rihod.ru</a:t>
            </a:r>
            <a:endParaRPr lang="ru-RU" sz="3300" b="1" cap="none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42900" lvl="0" indent="-342900">
              <a:buClr>
                <a:srgbClr val="B31166"/>
              </a:buClr>
              <a:buFont typeface="Wingdings 3" charset="2"/>
              <a:buChar char=""/>
            </a:pPr>
            <a:endParaRPr lang="ru-RU" sz="3300" b="1" cap="none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143674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Социальные сети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2882" y="2509562"/>
            <a:ext cx="5396745" cy="274501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1141" y="2509562"/>
            <a:ext cx="4824412" cy="3398113"/>
          </a:xfrm>
        </p:spPr>
      </p:pic>
    </p:spTree>
    <p:extLst>
      <p:ext uri="{BB962C8B-B14F-4D97-AF65-F5344CB8AC3E}">
        <p14:creationId xmlns:p14="http://schemas.microsoft.com/office/powerpoint/2010/main" xmlns="" val="414750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Дополнительные рычаги помощи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СМИ                                                        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Сайты-спутники </a:t>
            </a:r>
            <a:r>
              <a:rPr lang="en-US" dirty="0" smtClean="0"/>
              <a:t>(diaconia.ru, miloserdie.ru)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Печатные издания, информационные порталы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Радио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Телевидение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12720" y="2919358"/>
            <a:ext cx="3147009" cy="576262"/>
          </a:xfrm>
        </p:spPr>
        <p:txBody>
          <a:bodyPr/>
          <a:lstStyle/>
          <a:p>
            <a:r>
              <a:rPr lang="ru-RU" dirty="0" smtClean="0"/>
              <a:t>Взаимодействие с государственными службами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16"/>
          </p:nvPr>
        </p:nvSpPr>
        <p:spPr>
          <a:xfrm>
            <a:off x="4512719" y="3495620"/>
            <a:ext cx="3147009" cy="284729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МЧС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Минздрав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ФМС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Социальная защита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И другие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Партнеры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17"/>
          </p:nvPr>
        </p:nvSpPr>
        <p:spPr>
          <a:xfrm>
            <a:off x="7875615" y="3495619"/>
            <a:ext cx="3145536" cy="284729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/>
              <a:t>Фудбанк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/>
              <a:t>Предание.ру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Частные благотворители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Акции, </a:t>
            </a:r>
            <a:r>
              <a:rPr lang="ru-RU" dirty="0" err="1" smtClean="0"/>
              <a:t>фандрайзинг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Благотворительные сборы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8920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1017" y="2833106"/>
            <a:ext cx="9571476" cy="254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82178" y="1444774"/>
            <a:ext cx="87170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ru-RU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ФАНДРАЙЗИНГ –</a:t>
            </a:r>
          </a:p>
          <a:p>
            <a:pPr algn="ctr" defTabSz="914400"/>
            <a:r>
              <a:rPr lang="ru-RU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привлечение средств на социальные проекты</a:t>
            </a:r>
            <a:endParaRPr lang="ru-RU" sz="2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736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51803" y="1996621"/>
            <a:ext cx="4280749" cy="2602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ru-RU" sz="3200" b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ДЕЛАЙТЕ ПРОЦЕСС ВНЕСЕНИЯ ПОЖЕРТВОВАНИЯ МАКСИМАЛЬНО УДОБНЫМ</a:t>
            </a:r>
            <a:endParaRPr lang="ru-RU" sz="3200" b="1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974295358"/>
              </p:ext>
            </p:extLst>
          </p:nvPr>
        </p:nvGraphicFramePr>
        <p:xfrm>
          <a:off x="-396552" y="1052736"/>
          <a:ext cx="684076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70509" y="4599047"/>
            <a:ext cx="1964051" cy="225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432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40271" y="1962709"/>
            <a:ext cx="3431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 Ящики для пожертвований</a:t>
            </a:r>
            <a:endParaRPr lang="ru-RU" sz="20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39987" y="4527633"/>
            <a:ext cx="5976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 Индивидуальный </a:t>
            </a:r>
            <a:r>
              <a:rPr lang="ru-RU" sz="2000" dirty="0" err="1" smtClean="0">
                <a:latin typeface="+mj-lt"/>
              </a:rPr>
              <a:t>фандрайзинг</a:t>
            </a:r>
            <a:r>
              <a:rPr lang="ru-RU" sz="2000" dirty="0" smtClean="0">
                <a:latin typeface="+mj-lt"/>
              </a:rPr>
              <a:t> – пожертвование вместо подарка на День рождения, фонды памяти</a:t>
            </a:r>
            <a:endParaRPr lang="ru-RU" sz="2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10302" y="2618149"/>
            <a:ext cx="50481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 Благотворительные мероприятия и акции</a:t>
            </a:r>
            <a:endParaRPr lang="ru-RU" sz="20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10302" y="3347120"/>
            <a:ext cx="59865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 Совместные акции с бизнес-компаниями, вовлекающие сотрудников: процент с зарплаты и т.п.</a:t>
            </a:r>
            <a:endParaRPr lang="ru-RU" sz="2000" dirty="0">
              <a:latin typeface="+mj-lt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848" y="853865"/>
            <a:ext cx="7291448" cy="8535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2021328" cy="23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148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8740" y="832000"/>
            <a:ext cx="8761413" cy="706964"/>
          </a:xfrm>
        </p:spPr>
        <p:txBody>
          <a:bodyPr/>
          <a:lstStyle/>
          <a:p>
            <a:r>
              <a:rPr lang="ru-RU" dirty="0" smtClean="0"/>
              <a:t>Стратегический запас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39320" y="2421228"/>
            <a:ext cx="6593333" cy="41639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6248" y="2331076"/>
            <a:ext cx="4673072" cy="242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609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2" y="983193"/>
            <a:ext cx="9194055" cy="706964"/>
          </a:xfrm>
        </p:spPr>
        <p:txBody>
          <a:bodyPr/>
          <a:lstStyle/>
          <a:p>
            <a:r>
              <a:rPr lang="ru-RU" altLang="ru-RU" dirty="0" err="1" smtClean="0"/>
              <a:t>Фудбанк</a:t>
            </a:r>
            <a:r>
              <a:rPr lang="ru-RU" altLang="ru-RU" dirty="0" smtClean="0"/>
              <a:t>: продовольственные наборы «Народный стол»</a:t>
            </a:r>
            <a:r>
              <a:rPr lang="en-US" altLang="ru-RU" dirty="0"/>
              <a:t/>
            </a:r>
            <a:br>
              <a:rPr lang="en-US" alt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itle 1"/>
          <p:cNvSpPr txBox="1">
            <a:spLocks/>
          </p:cNvSpPr>
          <p:nvPr/>
        </p:nvSpPr>
        <p:spPr bwMode="gray">
          <a:xfrm>
            <a:off x="3300412" y="1416050"/>
            <a:ext cx="8670925" cy="787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altLang="ru-RU" dirty="0" smtClean="0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2312" y="2362200"/>
            <a:ext cx="5486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6" descr="IMG_7879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3350" y="2355850"/>
            <a:ext cx="6570662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1347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502276"/>
            <a:ext cx="8761413" cy="1416676"/>
          </a:xfrm>
        </p:spPr>
        <p:txBody>
          <a:bodyPr/>
          <a:lstStyle/>
          <a:p>
            <a:r>
              <a:rPr lang="ru-RU" dirty="0" smtClean="0"/>
              <a:t>Центр помощи беженцам</a:t>
            </a:r>
            <a:br>
              <a:rPr lang="ru-RU" dirty="0" smtClean="0"/>
            </a:br>
            <a:r>
              <a:rPr lang="ru-RU" sz="1800" b="1" dirty="0" smtClean="0"/>
              <a:t>г. Москва, м. Новокосино, ул. Суздальская, 8б – Храм Всех Святых в Земле Российской Просиявших</a:t>
            </a:r>
            <a:endParaRPr lang="ru-RU" sz="18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0206" y="2603500"/>
            <a:ext cx="4575401" cy="34163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08712" y="2603500"/>
            <a:ext cx="5017045" cy="3416300"/>
          </a:xfrm>
        </p:spPr>
      </p:pic>
    </p:spTree>
    <p:extLst>
      <p:ext uri="{BB962C8B-B14F-4D97-AF65-F5344CB8AC3E}">
        <p14:creationId xmlns:p14="http://schemas.microsoft.com/office/powerpoint/2010/main" xmlns="" val="334144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841625" y="434975"/>
            <a:ext cx="8669338" cy="708025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altLang="ru-RU" sz="4200" dirty="0" smtClean="0">
                <a:solidFill>
                  <a:schemeClr val="accent1">
                    <a:lumMod val="75000"/>
                  </a:schemeClr>
                </a:solidFill>
              </a:rPr>
              <a:t>Статистика по Москве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60608" y="1790886"/>
            <a:ext cx="11578107" cy="377348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3200" dirty="0" smtClean="0"/>
              <a:t>оказана помощь – 2644 человека</a:t>
            </a:r>
          </a:p>
          <a:p>
            <a:r>
              <a:rPr lang="ru-RU" altLang="ru-RU" sz="3200" dirty="0" smtClean="0"/>
              <a:t>покупка билетов до места пребывания – 320 человек</a:t>
            </a:r>
          </a:p>
          <a:p>
            <a:r>
              <a:rPr lang="ru-RU" altLang="ru-RU" sz="3200" dirty="0" smtClean="0"/>
              <a:t>трудоустройство – 16 человек</a:t>
            </a:r>
          </a:p>
          <a:p>
            <a:r>
              <a:rPr lang="ru-RU" altLang="ru-RU" sz="3200" dirty="0" smtClean="0"/>
              <a:t>вещи (в том числе школьные товары) – 1188 человек</a:t>
            </a:r>
          </a:p>
          <a:p>
            <a:r>
              <a:rPr lang="ru-RU" altLang="ru-RU" sz="3200" dirty="0" smtClean="0"/>
              <a:t>продукты и лекарства – 1130 человек</a:t>
            </a:r>
          </a:p>
          <a:p>
            <a:r>
              <a:rPr lang="ru-RU" altLang="ru-RU" sz="3200" dirty="0" smtClean="0"/>
              <a:t>оплата хостела – 149 человек</a:t>
            </a:r>
            <a:endParaRPr lang="en-US" altLang="ru-RU" sz="3200" dirty="0" smtClean="0"/>
          </a:p>
        </p:txBody>
      </p:sp>
    </p:spTree>
    <p:extLst>
      <p:ext uri="{BB962C8B-B14F-4D97-AF65-F5344CB8AC3E}">
        <p14:creationId xmlns:p14="http://schemas.microsoft.com/office/powerpoint/2010/main" xmlns="" val="48163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1375" y="476518"/>
            <a:ext cx="8744754" cy="588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266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397638" y="709803"/>
            <a:ext cx="9110662" cy="9017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altLang="ru-RU" dirty="0" smtClean="0">
                <a:solidFill>
                  <a:schemeClr val="accent5">
                    <a:lumMod val="50000"/>
                  </a:schemeClr>
                </a:solidFill>
              </a:rPr>
              <a:t>Комплексная помощь </a:t>
            </a:r>
            <a:endParaRPr lang="en-US" altLang="ru-RU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73258" y="2527256"/>
            <a:ext cx="3505200" cy="3248025"/>
          </a:xfrm>
          <a:prstGeom prst="rect">
            <a:avLst/>
          </a:prstGeom>
        </p:spPr>
        <p:txBody>
          <a:bodyPr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sz="2500" dirty="0" smtClean="0"/>
              <a:t>ВИДЫ ПОМОЩИ:</a:t>
            </a:r>
          </a:p>
          <a:p>
            <a:pPr>
              <a:defRPr/>
            </a:pPr>
            <a:r>
              <a:rPr lang="ru-RU" sz="2500" dirty="0" smtClean="0"/>
              <a:t>продукты</a:t>
            </a:r>
          </a:p>
          <a:p>
            <a:pPr>
              <a:defRPr/>
            </a:pPr>
            <a:r>
              <a:rPr lang="ru-RU" sz="2500" dirty="0" smtClean="0"/>
              <a:t>вещи</a:t>
            </a:r>
          </a:p>
          <a:p>
            <a:pPr>
              <a:defRPr/>
            </a:pPr>
            <a:r>
              <a:rPr lang="ru-RU" sz="2500" dirty="0" smtClean="0"/>
              <a:t>поиск жилья</a:t>
            </a:r>
          </a:p>
          <a:p>
            <a:pPr>
              <a:defRPr/>
            </a:pPr>
            <a:r>
              <a:rPr lang="ru-RU" sz="2500" dirty="0" smtClean="0"/>
              <a:t>трудоустройство</a:t>
            </a:r>
          </a:p>
          <a:p>
            <a:pPr>
              <a:defRPr/>
            </a:pPr>
            <a:r>
              <a:rPr lang="ru-RU" sz="2500" dirty="0" smtClean="0"/>
              <a:t>покупка билетов</a:t>
            </a:r>
          </a:p>
          <a:p>
            <a:pPr algn="ctr">
              <a:defRPr/>
            </a:pPr>
            <a:endParaRPr lang="en-US" sz="2500" dirty="0"/>
          </a:p>
        </p:txBody>
      </p:sp>
      <p:pic>
        <p:nvPicPr>
          <p:cNvPr id="4" name="Picture 5" descr="IMG_952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6749" y="2049463"/>
            <a:ext cx="6078537" cy="373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7785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центра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000" b="1" dirty="0" smtClean="0"/>
              <a:t>Гуманитарный склад</a:t>
            </a:r>
            <a:endParaRPr lang="ru-RU" sz="2000" b="1" dirty="0"/>
          </a:p>
        </p:txBody>
      </p:sp>
      <p:pic>
        <p:nvPicPr>
          <p:cNvPr id="12" name="Рисунок 11"/>
          <p:cNvPicPr>
            <a:picLocks noGrp="1" noChangeAspect="1"/>
          </p:cNvPicPr>
          <p:nvPr>
            <p:ph type="pic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88032" y="2603500"/>
            <a:ext cx="2384284" cy="1591510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1938116"/>
          </a:xfrm>
        </p:spPr>
        <p:txBody>
          <a:bodyPr>
            <a:normAutofit/>
          </a:bodyPr>
          <a:lstStyle/>
          <a:p>
            <a:r>
              <a:rPr lang="ru-RU" dirty="0" smtClean="0"/>
              <a:t>В центре беженцы могут получить все доступные виды гуманитарной помощи, например, продукты питания, медикаменты, ж</a:t>
            </a:r>
            <a:r>
              <a:rPr lang="en-US" dirty="0" smtClean="0"/>
              <a:t>/</a:t>
            </a:r>
            <a:r>
              <a:rPr lang="ru-RU" dirty="0" smtClean="0"/>
              <a:t>д билеты, теплую одежду, проездные и т.д.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sz="2000" b="1" dirty="0" smtClean="0"/>
              <a:t>Личный прием</a:t>
            </a:r>
            <a:endParaRPr lang="ru-RU" sz="2000" b="1" dirty="0"/>
          </a:p>
        </p:txBody>
      </p:sp>
      <p:pic>
        <p:nvPicPr>
          <p:cNvPr id="13" name="Рисунок 12"/>
          <p:cNvPicPr>
            <a:picLocks noGrp="1" noChangeAspect="1"/>
          </p:cNvPicPr>
          <p:nvPr>
            <p:ph type="pic" idx="2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8340" y="2603500"/>
            <a:ext cx="2131486" cy="1591510"/>
          </a:xfrm>
        </p:spPr>
      </p:pic>
      <p:sp>
        <p:nvSpPr>
          <p:cNvPr id="8" name="Текст 7"/>
          <p:cNvSpPr>
            <a:spLocks noGrp="1"/>
          </p:cNvSpPr>
          <p:nvPr>
            <p:ph type="body" sz="half" idx="19"/>
          </p:nvPr>
        </p:nvSpPr>
        <p:spPr>
          <a:xfrm>
            <a:off x="4568865" y="5117877"/>
            <a:ext cx="3050438" cy="1582725"/>
          </a:xfrm>
        </p:spPr>
        <p:txBody>
          <a:bodyPr>
            <a:normAutofit/>
          </a:bodyPr>
          <a:lstStyle/>
          <a:p>
            <a:r>
              <a:rPr lang="ru-RU" dirty="0" smtClean="0"/>
              <a:t>Также в центре предоставляется консультативную помощь: духовная, психологическая, юридическая и др. 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000" b="1" dirty="0" smtClean="0"/>
              <a:t>Сложные просьбы</a:t>
            </a:r>
            <a:endParaRPr lang="ru-RU" sz="2000" b="1" dirty="0"/>
          </a:p>
        </p:txBody>
      </p:sp>
      <p:pic>
        <p:nvPicPr>
          <p:cNvPr id="14" name="Рисунок 13"/>
          <p:cNvPicPr>
            <a:picLocks noGrp="1" noChangeAspect="1"/>
          </p:cNvPicPr>
          <p:nvPr>
            <p:ph type="pic" idx="2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510" y="2603500"/>
            <a:ext cx="2384284" cy="1591510"/>
          </a:xfrm>
        </p:spPr>
      </p:pic>
      <p:sp>
        <p:nvSpPr>
          <p:cNvPr id="11" name="Текст 10"/>
          <p:cNvSpPr>
            <a:spLocks noGrp="1"/>
          </p:cNvSpPr>
          <p:nvPr>
            <p:ph type="body" sz="half" idx="20"/>
          </p:nvPr>
        </p:nvSpPr>
        <p:spPr>
          <a:xfrm>
            <a:off x="7982774" y="5109104"/>
            <a:ext cx="3964387" cy="1748896"/>
          </a:xfrm>
        </p:spPr>
        <p:txBody>
          <a:bodyPr>
            <a:normAutofit/>
          </a:bodyPr>
          <a:lstStyle/>
          <a:p>
            <a:r>
              <a:rPr lang="ru-RU" dirty="0" smtClean="0"/>
              <a:t>Каждый случай рассматривается индивидуально. При необходимости для беженцев снимается жилье в хостеле, покупаются билеты в принимающий регион, оказывается помощь в оформлении на работу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4379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96913" y="404813"/>
            <a:ext cx="11227717" cy="7874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alt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933" y="3319462"/>
            <a:ext cx="6567487" cy="347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0420" y="3309937"/>
            <a:ext cx="4640263" cy="347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0"/>
          <p:cNvSpPr txBox="1">
            <a:spLocks noChangeArrowheads="1"/>
          </p:cNvSpPr>
          <p:nvPr/>
        </p:nvSpPr>
        <p:spPr bwMode="auto">
          <a:xfrm>
            <a:off x="965200" y="4660900"/>
            <a:ext cx="2133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ru-RU" sz="1200">
                <a:solidFill>
                  <a:schemeClr val="accent1"/>
                </a:solidFill>
              </a:rPr>
              <a:t> </a:t>
            </a:r>
            <a:r>
              <a:rPr lang="ru-RU" altLang="ru-RU" sz="1200">
                <a:solidFill>
                  <a:schemeClr val="accent1"/>
                </a:solidFill>
              </a:rPr>
              <a:t>Фото МИА «Россия Сегодня»</a:t>
            </a:r>
            <a:endParaRPr lang="en-US" altLang="ru-RU" sz="1200">
              <a:solidFill>
                <a:schemeClr val="accent1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62001" y="1087639"/>
            <a:ext cx="10590680" cy="1372986"/>
          </a:xfrm>
        </p:spPr>
        <p:txBody>
          <a:bodyPr/>
          <a:lstStyle/>
          <a:p>
            <a:r>
              <a:rPr lang="ru-RU" sz="3600" dirty="0"/>
              <a:t>Виды помощи: приобретение билетов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1466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7" descr="zhili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477630" y="832461"/>
            <a:ext cx="5711825" cy="335756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080" y="832461"/>
            <a:ext cx="5035550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2233" y="5096188"/>
            <a:ext cx="9015412" cy="911225"/>
          </a:xfrm>
        </p:spPr>
        <p:txBody>
          <a:bodyPr/>
          <a:lstStyle/>
          <a:p>
            <a:r>
              <a:rPr lang="ru-RU" altLang="ru-RU" sz="3600" dirty="0" smtClean="0"/>
              <a:t>Виды помощи: жилье</a:t>
            </a:r>
          </a:p>
        </p:txBody>
      </p:sp>
    </p:spTree>
    <p:extLst>
      <p:ext uri="{BB962C8B-B14F-4D97-AF65-F5344CB8AC3E}">
        <p14:creationId xmlns:p14="http://schemas.microsoft.com/office/powerpoint/2010/main" xmlns="" val="123053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3262" y="889329"/>
            <a:ext cx="8761413" cy="706964"/>
          </a:xfrm>
        </p:spPr>
        <p:txBody>
          <a:bodyPr/>
          <a:lstStyle/>
          <a:p>
            <a:r>
              <a:rPr lang="ru-RU" altLang="ru-RU" dirty="0"/>
              <a:t>Виды помощи: трудоустройство</a:t>
            </a:r>
            <a:r>
              <a:rPr lang="en-US" altLang="ru-RU" dirty="0"/>
              <a:t/>
            </a:r>
            <a:br>
              <a:rPr lang="en-US" altLang="ru-RU" dirty="0"/>
            </a:br>
            <a:endParaRPr lang="ru-RU" dirty="0"/>
          </a:p>
        </p:txBody>
      </p:sp>
      <p:sp>
        <p:nvSpPr>
          <p:cNvPr id="3" name="Title 1"/>
          <p:cNvSpPr txBox="1">
            <a:spLocks/>
          </p:cNvSpPr>
          <p:nvPr/>
        </p:nvSpPr>
        <p:spPr bwMode="gray">
          <a:xfrm>
            <a:off x="3521075" y="1952156"/>
            <a:ext cx="8670925" cy="787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altLang="ru-RU" dirty="0" smtClean="0"/>
          </a:p>
        </p:txBody>
      </p:sp>
      <p:pic>
        <p:nvPicPr>
          <p:cNvPr id="4" name="Picture 8" descr="25345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653" y="2664030"/>
            <a:ext cx="3898900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2424 УФМС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5750" y="2668792"/>
            <a:ext cx="4622800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6" descr="rabota-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5676" y="2668792"/>
            <a:ext cx="3473450" cy="260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6115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414" y="5576340"/>
            <a:ext cx="9396287" cy="799774"/>
          </a:xfrm>
        </p:spPr>
        <p:txBody>
          <a:bodyPr>
            <a:noAutofit/>
          </a:bodyPr>
          <a:lstStyle/>
          <a:p>
            <a:r>
              <a:rPr lang="ru-RU" altLang="ru-RU" sz="3600" dirty="0"/>
              <a:t>Виды помощи: сбор детей в школу</a:t>
            </a:r>
            <a:r>
              <a:rPr lang="en-US" altLang="ru-RU" sz="3600" dirty="0"/>
              <a:t/>
            </a:r>
            <a:br>
              <a:rPr lang="en-US" altLang="ru-RU" sz="3600" dirty="0"/>
            </a:br>
            <a:endParaRPr lang="ru-RU" sz="36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gray">
          <a:xfrm>
            <a:off x="2773597" y="-723641"/>
            <a:ext cx="8670925" cy="5715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altLang="ru-RU" dirty="0" smtClean="0"/>
          </a:p>
        </p:txBody>
      </p:sp>
      <p:pic>
        <p:nvPicPr>
          <p:cNvPr id="6" name="Content Placeholder 4" descr="skla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25672" y="498734"/>
            <a:ext cx="5643563" cy="276225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5" descr="kanz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15510" y="501909"/>
            <a:ext cx="3354387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Снимок экрана 2014-10-10 в 17.42.59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4610" y="501909"/>
            <a:ext cx="3405187" cy="275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6618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716" y="973668"/>
            <a:ext cx="9481652" cy="706964"/>
          </a:xfrm>
        </p:spPr>
        <p:txBody>
          <a:bodyPr/>
          <a:lstStyle/>
          <a:p>
            <a:r>
              <a:rPr lang="ru-RU" altLang="ru-RU" dirty="0"/>
              <a:t>Виды помощи: гуманитарная помощь</a:t>
            </a:r>
            <a:r>
              <a:rPr lang="en-US" altLang="ru-RU" dirty="0"/>
              <a:t/>
            </a:r>
            <a:br>
              <a:rPr lang="en-US" alt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Title 1"/>
          <p:cNvSpPr txBox="1">
            <a:spLocks/>
          </p:cNvSpPr>
          <p:nvPr/>
        </p:nvSpPr>
        <p:spPr bwMode="gray">
          <a:xfrm>
            <a:off x="3148853" y="1538287"/>
            <a:ext cx="8670925" cy="787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altLang="ru-RU" dirty="0" smtClean="0"/>
          </a:p>
        </p:txBody>
      </p:sp>
      <p:pic>
        <p:nvPicPr>
          <p:cNvPr id="8" name="Content Placeholder 5" descr="Снимок экрана 2014-10-10 в 16.44.4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311153" y="2603500"/>
            <a:ext cx="4686300" cy="3514725"/>
          </a:xfrm>
          <a:prstGeom prst="rect">
            <a:avLst/>
          </a:prstGeom>
        </p:spPr>
      </p:pic>
      <p:pic>
        <p:nvPicPr>
          <p:cNvPr id="9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4953" y="2603500"/>
            <a:ext cx="5286375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081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 не волшебник. Я только учусь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ru-RU" dirty="0" smtClean="0"/>
              <a:t>Паж из кинофильма «Золушка»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6518" y="5029199"/>
            <a:ext cx="11011437" cy="1346199"/>
          </a:xfrm>
        </p:spPr>
        <p:txBody>
          <a:bodyPr>
            <a:noAutofit/>
          </a:bodyPr>
          <a:lstStyle/>
          <a:p>
            <a:r>
              <a:rPr lang="ru-RU" sz="1600" dirty="0" smtClean="0"/>
              <a:t>Надо помнить о том, что, к сожалению, всем помочь невозможно, и соразмерять запросы и реальные возможности. А также не пытаться заменить государство, так как ресурсов все равно не хватит. И тем не менее необходимо по возможности следовать принципу второй части этой замечательной и небезызвестной цитаты: </a:t>
            </a:r>
          </a:p>
          <a:p>
            <a:pPr algn="ctr"/>
            <a:r>
              <a:rPr lang="ru-RU" sz="1600" dirty="0" smtClean="0"/>
              <a:t>«Но </a:t>
            </a:r>
            <a:r>
              <a:rPr lang="ru-RU" sz="1600" dirty="0"/>
              <a:t>ради тех, кого </a:t>
            </a:r>
            <a:r>
              <a:rPr lang="ru-RU" sz="1600" dirty="0" smtClean="0"/>
              <a:t>люблю, я</a:t>
            </a:r>
            <a:r>
              <a:rPr lang="ru-RU" sz="1600" dirty="0"/>
              <a:t> способен на любые </a:t>
            </a:r>
            <a:r>
              <a:rPr lang="ru-RU" sz="1600" dirty="0" smtClean="0"/>
              <a:t>чудеса»</a:t>
            </a:r>
          </a:p>
          <a:p>
            <a:r>
              <a:rPr lang="ru-RU" sz="1600" dirty="0" smtClean="0"/>
              <a:t>Чаще всего людям, пострадавшим от любого бедствия, необходимы добрые слова, умение выслушать и утешить.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152988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Благодарим за внимание! </a:t>
            </a:r>
            <a:br>
              <a:rPr lang="ru-RU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b="1" dirty="0" smtClean="0"/>
              <a:t>Искренне Ваши,</a:t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Команда ЦПЧС </a:t>
            </a:r>
            <a:endParaRPr lang="ru-RU" sz="18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19149" y="5188810"/>
            <a:ext cx="3054102" cy="166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76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Ион (конференц-зал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ppt/theme/themeOverride1.xml><?xml version="1.0" encoding="utf-8"?>
<a:themeOverride xmlns:a="http://schemas.openxmlformats.org/drawingml/2006/main">
  <a:clrScheme name="Справедливость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  <a:fontScheme name="Справедливость">
    <a:majorFont>
      <a:latin typeface="Franklin Gothic Book"/>
      <a:ea typeface=""/>
      <a:cs typeface=""/>
      <a:font script="Grek" typeface="Calibri"/>
      <a:font script="Cyrl" typeface="Calibri"/>
      <a:font script="Jpan" typeface="HGｺﾞｼｯｸM"/>
      <a:font script="Hang" typeface="바탕"/>
      <a:font script="Hans" typeface="幼圆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erpetua"/>
      <a:ea typeface=""/>
      <a:cs typeface=""/>
      <a:font script="Grek" typeface="Cambria"/>
      <a:font script="Cyrl" typeface="Cambria"/>
      <a:font script="Jpan" typeface="HG創英ﾌﾟﾚｾﾞﾝｽEB"/>
      <a:font script="Hang" typeface="맑은 고딕"/>
      <a:font script="Hans" typeface="宋体"/>
      <a:font script="Hant" typeface="新細明體"/>
      <a:font script="Arab" typeface="Times New Roman"/>
      <a:font script="Hebr" typeface="Aharoni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Справедливость">
    <a: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tint val="30000"/>
              <a:satMod val="300000"/>
            </a:schemeClr>
            <a:schemeClr val="phClr">
              <a:tint val="40000"/>
              <a:satMod val="200000"/>
            </a:schemeClr>
          </a:duotone>
        </a:blip>
        <a:tile tx="0" ty="0" sx="70000" sy="70000" flip="none" algn="ctr"/>
      </a:blipFill>
      <a:blipFill>
        <a:blip xmlns:r="http://schemas.openxmlformats.org/officeDocument/2006/relationships" r:embed="rId1">
          <a:duotone>
            <a:schemeClr val="phClr">
              <a:shade val="22000"/>
              <a:satMod val="160000"/>
            </a:schemeClr>
            <a:schemeClr val="phClr">
              <a:shade val="45000"/>
              <a:satMod val="100000"/>
            </a:schemeClr>
          </a:duotone>
        </a:blip>
        <a:tile tx="0" ty="0" sx="65000" sy="65000" flip="none" algn="ctr"/>
      </a:blipFill>
    </a:fillStyleLst>
    <a:lnStyleLst>
      <a:ln w="9525" cap="flat" cmpd="sng" algn="ctr">
        <a:solidFill>
          <a:schemeClr val="phClr">
            <a:shade val="60000"/>
            <a:satMod val="110000"/>
          </a:schemeClr>
        </a:solidFill>
        <a:prstDash val="solid"/>
      </a:ln>
      <a:ln w="127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phClr">
              <a:tint val="10000"/>
              <a:satMod val="1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0000"/>
              <a:satMod val="165000"/>
            </a:schemeClr>
          </a:gs>
          <a:gs pos="50000">
            <a:schemeClr val="phClr">
              <a:shade val="80000"/>
              <a:satMod val="155000"/>
            </a:schemeClr>
          </a:gs>
          <a:gs pos="100000">
            <a:schemeClr val="phClr">
              <a:tint val="95000"/>
              <a:satMod val="20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tint val="95000"/>
              <a:satMod val="200000"/>
            </a:schemeClr>
            <a:schemeClr val="phClr">
              <a:shade val="80000"/>
              <a:satMod val="100000"/>
            </a:schemeClr>
          </a:duotone>
        </a:blip>
        <a:tile tx="0" ty="0" sx="55000" sy="55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460</TotalTime>
  <Words>727</Words>
  <Application>Microsoft Office PowerPoint</Application>
  <PresentationFormat>Произвольный</PresentationFormat>
  <Paragraphs>149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Ион (конференц-зал)</vt:lpstr>
      <vt:lpstr>Организация штаба</vt:lpstr>
      <vt:lpstr>Слайд 2</vt:lpstr>
      <vt:lpstr>Слайд 3</vt:lpstr>
      <vt:lpstr>Слайд 4</vt:lpstr>
      <vt:lpstr>Штаб оказания помощи беженцам</vt:lpstr>
      <vt:lpstr>Пример организации штаба помощи беженцам</vt:lpstr>
      <vt:lpstr>Схема работы с обращениями от просителей </vt:lpstr>
      <vt:lpstr>Инструменты работы </vt:lpstr>
      <vt:lpstr>Слайд 9</vt:lpstr>
      <vt:lpstr>Слайд 10</vt:lpstr>
      <vt:lpstr>Хранилище документов (Гугл драйв)</vt:lpstr>
      <vt:lpstr>База данных Милосердие</vt:lpstr>
      <vt:lpstr>Сайт</vt:lpstr>
      <vt:lpstr>Слайд 14</vt:lpstr>
      <vt:lpstr>Слайд 15</vt:lpstr>
      <vt:lpstr>Возможные сайты-конструкторы</vt:lpstr>
      <vt:lpstr>Социальные сети</vt:lpstr>
      <vt:lpstr>Дополнительные рычаги помощи</vt:lpstr>
      <vt:lpstr>Слайд 19</vt:lpstr>
      <vt:lpstr>Слайд 20</vt:lpstr>
      <vt:lpstr>Слайд 21</vt:lpstr>
      <vt:lpstr>Стратегический запас</vt:lpstr>
      <vt:lpstr>Фудбанк: продовольственные наборы «Народный стол» </vt:lpstr>
      <vt:lpstr>Центр помощи беженцам г. Москва, м. Новокосино, ул. Суздальская, 8б – Храм Всех Святых в Земле Российской Просиявших</vt:lpstr>
      <vt:lpstr>Слайд 25</vt:lpstr>
      <vt:lpstr>Слайд 26</vt:lpstr>
      <vt:lpstr>Слайд 27</vt:lpstr>
      <vt:lpstr>Работа центра</vt:lpstr>
      <vt:lpstr>Виды помощи: приобретение билетов </vt:lpstr>
      <vt:lpstr>Виды помощи: жилье</vt:lpstr>
      <vt:lpstr>Виды помощи: трудоустройство </vt:lpstr>
      <vt:lpstr>Виды помощи: сбор детей в школу </vt:lpstr>
      <vt:lpstr>Виды помощи: гуманитарная помощь </vt:lpstr>
      <vt:lpstr>Я не волшебник. Я только учусь</vt:lpstr>
      <vt:lpstr>Благодарим за внимание!   Искренне Ваши,  Команда ЦПЧС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штаба</dc:title>
  <dc:creator>Администратор</dc:creator>
  <cp:lastModifiedBy>ikulikov</cp:lastModifiedBy>
  <cp:revision>67</cp:revision>
  <dcterms:created xsi:type="dcterms:W3CDTF">2014-11-09T10:25:49Z</dcterms:created>
  <dcterms:modified xsi:type="dcterms:W3CDTF">2014-11-12T09:33:41Z</dcterms:modified>
</cp:coreProperties>
</file>