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4" r:id="rId3"/>
    <p:sldId id="289" r:id="rId4"/>
    <p:sldId id="268" r:id="rId5"/>
    <p:sldId id="288" r:id="rId6"/>
    <p:sldId id="274" r:id="rId7"/>
    <p:sldId id="285" r:id="rId8"/>
    <p:sldId id="293" r:id="rId9"/>
    <p:sldId id="265" r:id="rId10"/>
    <p:sldId id="290" r:id="rId11"/>
    <p:sldId id="276" r:id="rId12"/>
    <p:sldId id="266" r:id="rId13"/>
    <p:sldId id="286" r:id="rId14"/>
    <p:sldId id="277" r:id="rId15"/>
    <p:sldId id="281" r:id="rId16"/>
    <p:sldId id="267" r:id="rId17"/>
    <p:sldId id="272" r:id="rId18"/>
    <p:sldId id="291" r:id="rId19"/>
    <p:sldId id="283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CC99"/>
    <a:srgbClr val="FF9966"/>
    <a:srgbClr val="FFFFCC"/>
    <a:srgbClr val="990000"/>
    <a:srgbClr val="FF9933"/>
    <a:srgbClr val="FF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69" autoAdjust="0"/>
    <p:restoredTop sz="91652" autoAdjust="0"/>
  </p:normalViewPr>
  <p:slideViewPr>
    <p:cSldViewPr>
      <p:cViewPr>
        <p:scale>
          <a:sx n="47" d="100"/>
          <a:sy n="47" d="100"/>
        </p:scale>
        <p:origin x="-2364" y="-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2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2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2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2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3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F8396F-E98E-46B4-8416-61556D4881BA}" type="doc">
      <dgm:prSet loTypeId="urn:microsoft.com/office/officeart/2005/8/layout/list1" loCatId="list" qsTypeId="urn:microsoft.com/office/officeart/2005/8/quickstyle/3d2" qsCatId="3D" csTypeId="urn:microsoft.com/office/officeart/2005/8/colors/accent1_2#16" csCatId="accent1" phldr="1"/>
      <dgm:spPr/>
      <dgm:t>
        <a:bodyPr/>
        <a:lstStyle/>
        <a:p>
          <a:endParaRPr lang="ru-RU"/>
        </a:p>
      </dgm:t>
    </dgm:pt>
    <dgm:pt modelId="{87A464C0-6971-4A63-ABEE-87529D9D3439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9966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Работа с подопечными</a:t>
          </a:r>
          <a:endParaRPr lang="ru-RU" b="1" dirty="0">
            <a:solidFill>
              <a:schemeClr val="tx1"/>
            </a:solidFill>
          </a:endParaRPr>
        </a:p>
      </dgm:t>
    </dgm:pt>
    <dgm:pt modelId="{AA28B369-1BDB-419C-ADC7-B3B769CE218D}" type="parTrans" cxnId="{9C41BB9D-BE0C-4E2A-8774-EE751342DA13}">
      <dgm:prSet/>
      <dgm:spPr/>
      <dgm:t>
        <a:bodyPr/>
        <a:lstStyle/>
        <a:p>
          <a:endParaRPr lang="ru-RU"/>
        </a:p>
      </dgm:t>
    </dgm:pt>
    <dgm:pt modelId="{671C34E4-44DE-46D0-A41F-9810450602AA}" type="sibTrans" cxnId="{9C41BB9D-BE0C-4E2A-8774-EE751342DA13}">
      <dgm:prSet/>
      <dgm:spPr/>
      <dgm:t>
        <a:bodyPr/>
        <a:lstStyle/>
        <a:p>
          <a:endParaRPr lang="ru-RU"/>
        </a:p>
      </dgm:t>
    </dgm:pt>
    <dgm:pt modelId="{94262A21-5B28-467C-8564-D591A469877D}">
      <dgm:prSet phldrT="[Текст]"/>
      <dgm:spPr>
        <a:solidFill>
          <a:srgbClr val="FF9966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Работа с добровольцами</a:t>
          </a:r>
          <a:endParaRPr lang="ru-RU" b="1" dirty="0">
            <a:solidFill>
              <a:schemeClr val="tx1"/>
            </a:solidFill>
          </a:endParaRPr>
        </a:p>
      </dgm:t>
    </dgm:pt>
    <dgm:pt modelId="{EDDEA252-7C2A-49F7-81A0-D5EC4E7144C1}" type="parTrans" cxnId="{848BCBC0-53DE-42A3-95A0-52B498E9AA8F}">
      <dgm:prSet/>
      <dgm:spPr/>
      <dgm:t>
        <a:bodyPr/>
        <a:lstStyle/>
        <a:p>
          <a:endParaRPr lang="ru-RU"/>
        </a:p>
      </dgm:t>
    </dgm:pt>
    <dgm:pt modelId="{31CD20FC-64FA-4706-9253-33EE103F18B2}" type="sibTrans" cxnId="{848BCBC0-53DE-42A3-95A0-52B498E9AA8F}">
      <dgm:prSet/>
      <dgm:spPr/>
      <dgm:t>
        <a:bodyPr/>
        <a:lstStyle/>
        <a:p>
          <a:endParaRPr lang="ru-RU"/>
        </a:p>
      </dgm:t>
    </dgm:pt>
    <dgm:pt modelId="{366CA1AA-E817-41BB-938D-B878F5D10CE8}">
      <dgm:prSet phldrT="[Текст]"/>
      <dgm:spPr>
        <a:solidFill>
          <a:srgbClr val="FF9966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Особенности оказания помощи частным лицам</a:t>
          </a:r>
          <a:endParaRPr lang="ru-RU" b="1" dirty="0">
            <a:solidFill>
              <a:schemeClr val="tx1"/>
            </a:solidFill>
          </a:endParaRPr>
        </a:p>
      </dgm:t>
    </dgm:pt>
    <dgm:pt modelId="{4793598A-F330-4FEF-857F-DF9669424503}" type="parTrans" cxnId="{75704846-118D-40B2-93AE-594FB135047A}">
      <dgm:prSet/>
      <dgm:spPr/>
      <dgm:t>
        <a:bodyPr/>
        <a:lstStyle/>
        <a:p>
          <a:endParaRPr lang="ru-RU"/>
        </a:p>
      </dgm:t>
    </dgm:pt>
    <dgm:pt modelId="{F6C5CF96-3C74-4D67-91B3-52BAFBC2EBF6}" type="sibTrans" cxnId="{75704846-118D-40B2-93AE-594FB135047A}">
      <dgm:prSet/>
      <dgm:spPr/>
      <dgm:t>
        <a:bodyPr/>
        <a:lstStyle/>
        <a:p>
          <a:endParaRPr lang="ru-RU"/>
        </a:p>
      </dgm:t>
    </dgm:pt>
    <dgm:pt modelId="{51BC917F-936F-4049-BA4C-736566DCA808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9966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Коротко о службе Милосердие</a:t>
          </a:r>
          <a:endParaRPr lang="ru-RU" b="1" dirty="0">
            <a:solidFill>
              <a:schemeClr val="tx1"/>
            </a:solidFill>
          </a:endParaRPr>
        </a:p>
      </dgm:t>
    </dgm:pt>
    <dgm:pt modelId="{FC11CEF6-A57C-4B98-B2EC-C353E66B4D08}" type="parTrans" cxnId="{7345B634-7A38-432F-890E-60F879487827}">
      <dgm:prSet/>
      <dgm:spPr/>
      <dgm:t>
        <a:bodyPr/>
        <a:lstStyle/>
        <a:p>
          <a:endParaRPr lang="ru-RU"/>
        </a:p>
      </dgm:t>
    </dgm:pt>
    <dgm:pt modelId="{DD5CCD0D-6DA5-4D55-90F5-439389A83582}" type="sibTrans" cxnId="{7345B634-7A38-432F-890E-60F879487827}">
      <dgm:prSet/>
      <dgm:spPr/>
      <dgm:t>
        <a:bodyPr/>
        <a:lstStyle/>
        <a:p>
          <a:endParaRPr lang="ru-RU"/>
        </a:p>
      </dgm:t>
    </dgm:pt>
    <dgm:pt modelId="{1F91E4AA-A860-4029-8594-3984387DAE21}" type="pres">
      <dgm:prSet presAssocID="{79F8396F-E98E-46B4-8416-61556D4881B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7F7C1-EE66-4B7F-9E36-9591FDD6946E}" type="pres">
      <dgm:prSet presAssocID="{51BC917F-936F-4049-BA4C-736566DCA808}" presName="parentLin" presStyleCnt="0"/>
      <dgm:spPr/>
    </dgm:pt>
    <dgm:pt modelId="{32D8223C-11F3-4238-8C49-9D2C87F11621}" type="pres">
      <dgm:prSet presAssocID="{51BC917F-936F-4049-BA4C-736566DCA80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E9FFE17-205C-4F9C-8AE4-EEBCF8FFBF4E}" type="pres">
      <dgm:prSet presAssocID="{51BC917F-936F-4049-BA4C-736566DCA808}" presName="parentText" presStyleLbl="node1" presStyleIdx="0" presStyleCnt="4" custScaleX="1142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7A1D6-FF76-401B-8B24-87F3FF149B24}" type="pres">
      <dgm:prSet presAssocID="{51BC917F-936F-4049-BA4C-736566DCA808}" presName="negativeSpace" presStyleCnt="0"/>
      <dgm:spPr/>
    </dgm:pt>
    <dgm:pt modelId="{98DF29F2-4050-4173-8F2B-027F5F9507F7}" type="pres">
      <dgm:prSet presAssocID="{51BC917F-936F-4049-BA4C-736566DCA808}" presName="childText" presStyleLbl="conFgAcc1" presStyleIdx="0" presStyleCnt="4">
        <dgm:presLayoutVars>
          <dgm:bulletEnabled val="1"/>
        </dgm:presLayoutVars>
      </dgm:prSet>
      <dgm:spPr/>
    </dgm:pt>
    <dgm:pt modelId="{8AD1CA30-B3A2-4015-BD55-B1CA6AFE2423}" type="pres">
      <dgm:prSet presAssocID="{DD5CCD0D-6DA5-4D55-90F5-439389A83582}" presName="spaceBetweenRectangles" presStyleCnt="0"/>
      <dgm:spPr/>
    </dgm:pt>
    <dgm:pt modelId="{ED066E57-B918-499F-A788-078DD998712A}" type="pres">
      <dgm:prSet presAssocID="{87A464C0-6971-4A63-ABEE-87529D9D3439}" presName="parentLin" presStyleCnt="0"/>
      <dgm:spPr/>
    </dgm:pt>
    <dgm:pt modelId="{C013D911-0157-44C9-A2E7-0940A7CA68DD}" type="pres">
      <dgm:prSet presAssocID="{87A464C0-6971-4A63-ABEE-87529D9D343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B5AB1D4-E40D-47BB-BF50-D878FDF7275D}" type="pres">
      <dgm:prSet presAssocID="{87A464C0-6971-4A63-ABEE-87529D9D3439}" presName="parentText" presStyleLbl="node1" presStyleIdx="1" presStyleCnt="4" custScaleX="1155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6AD9E-297D-47C1-8800-823B9DB68A13}" type="pres">
      <dgm:prSet presAssocID="{87A464C0-6971-4A63-ABEE-87529D9D3439}" presName="negativeSpace" presStyleCnt="0"/>
      <dgm:spPr/>
    </dgm:pt>
    <dgm:pt modelId="{FB3FE107-E318-4B7F-9807-659357BC833C}" type="pres">
      <dgm:prSet presAssocID="{87A464C0-6971-4A63-ABEE-87529D9D3439}" presName="childText" presStyleLbl="conFgAcc1" presStyleIdx="1" presStyleCnt="4">
        <dgm:presLayoutVars>
          <dgm:bulletEnabled val="1"/>
        </dgm:presLayoutVars>
      </dgm:prSet>
      <dgm:spPr/>
    </dgm:pt>
    <dgm:pt modelId="{DED12202-2ABA-4B05-9D3E-8A41ECED4D8F}" type="pres">
      <dgm:prSet presAssocID="{671C34E4-44DE-46D0-A41F-9810450602AA}" presName="spaceBetweenRectangles" presStyleCnt="0"/>
      <dgm:spPr/>
    </dgm:pt>
    <dgm:pt modelId="{4DCDEBFB-6F6B-466A-9391-20513EDE8392}" type="pres">
      <dgm:prSet presAssocID="{94262A21-5B28-467C-8564-D591A469877D}" presName="parentLin" presStyleCnt="0"/>
      <dgm:spPr/>
    </dgm:pt>
    <dgm:pt modelId="{BD0A285A-9C1C-4B41-A890-42AFFE97BAE0}" type="pres">
      <dgm:prSet presAssocID="{94262A21-5B28-467C-8564-D591A469877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8B6E36D7-2E82-4689-BA3C-2B28F772CCC6}" type="pres">
      <dgm:prSet presAssocID="{94262A21-5B28-467C-8564-D591A469877D}" presName="parentText" presStyleLbl="node1" presStyleIdx="2" presStyleCnt="4" custScaleX="1168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F41BF7-32F5-4A74-8F57-7C73EA9F9E85}" type="pres">
      <dgm:prSet presAssocID="{94262A21-5B28-467C-8564-D591A469877D}" presName="negativeSpace" presStyleCnt="0"/>
      <dgm:spPr/>
    </dgm:pt>
    <dgm:pt modelId="{6872DBE3-3D60-4529-9E45-53A6AB9CBBFC}" type="pres">
      <dgm:prSet presAssocID="{94262A21-5B28-467C-8564-D591A469877D}" presName="childText" presStyleLbl="conFgAcc1" presStyleIdx="2" presStyleCnt="4">
        <dgm:presLayoutVars>
          <dgm:bulletEnabled val="1"/>
        </dgm:presLayoutVars>
      </dgm:prSet>
      <dgm:spPr/>
    </dgm:pt>
    <dgm:pt modelId="{F525900A-694D-46D9-8BCC-FB51309FE0BE}" type="pres">
      <dgm:prSet presAssocID="{31CD20FC-64FA-4706-9253-33EE103F18B2}" presName="spaceBetweenRectangles" presStyleCnt="0"/>
      <dgm:spPr/>
    </dgm:pt>
    <dgm:pt modelId="{ABBC2A44-374D-4557-9B1B-85272E95A4A6}" type="pres">
      <dgm:prSet presAssocID="{366CA1AA-E817-41BB-938D-B878F5D10CE8}" presName="parentLin" presStyleCnt="0"/>
      <dgm:spPr/>
    </dgm:pt>
    <dgm:pt modelId="{0BAE4541-8E13-4E42-82A2-516064177462}" type="pres">
      <dgm:prSet presAssocID="{366CA1AA-E817-41BB-938D-B878F5D10CE8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AD7F6D61-4212-4778-AC07-3A33D0BB4FED}" type="pres">
      <dgm:prSet presAssocID="{366CA1AA-E817-41BB-938D-B878F5D10CE8}" presName="parentText" presStyleLbl="node1" presStyleIdx="3" presStyleCnt="4" custScaleX="116716" custScaleY="1008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074BF-D446-444F-BBE3-D62BE8CAB6BB}" type="pres">
      <dgm:prSet presAssocID="{366CA1AA-E817-41BB-938D-B878F5D10CE8}" presName="negativeSpace" presStyleCnt="0"/>
      <dgm:spPr/>
    </dgm:pt>
    <dgm:pt modelId="{92E6A353-FC6B-4C21-972A-C559123BC4A5}" type="pres">
      <dgm:prSet presAssocID="{366CA1AA-E817-41BB-938D-B878F5D10CE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13D9760-C61B-4CAA-B946-EA88ECC48FC6}" type="presOf" srcId="{94262A21-5B28-467C-8564-D591A469877D}" destId="{8B6E36D7-2E82-4689-BA3C-2B28F772CCC6}" srcOrd="1" destOrd="0" presId="urn:microsoft.com/office/officeart/2005/8/layout/list1"/>
    <dgm:cxn modelId="{6DC9FDBC-141D-420B-ACA9-E13AFF33F4F8}" type="presOf" srcId="{87A464C0-6971-4A63-ABEE-87529D9D3439}" destId="{6B5AB1D4-E40D-47BB-BF50-D878FDF7275D}" srcOrd="1" destOrd="0" presId="urn:microsoft.com/office/officeart/2005/8/layout/list1"/>
    <dgm:cxn modelId="{E83756DC-2D9C-45D4-9769-4658DEEE825C}" type="presOf" srcId="{87A464C0-6971-4A63-ABEE-87529D9D3439}" destId="{C013D911-0157-44C9-A2E7-0940A7CA68DD}" srcOrd="0" destOrd="0" presId="urn:microsoft.com/office/officeart/2005/8/layout/list1"/>
    <dgm:cxn modelId="{723CFCC1-3DCB-40F4-9FDB-485A66BF4908}" type="presOf" srcId="{94262A21-5B28-467C-8564-D591A469877D}" destId="{BD0A285A-9C1C-4B41-A890-42AFFE97BAE0}" srcOrd="0" destOrd="0" presId="urn:microsoft.com/office/officeart/2005/8/layout/list1"/>
    <dgm:cxn modelId="{7D701C13-AFEB-4422-BAA3-D2D78FCB9038}" type="presOf" srcId="{366CA1AA-E817-41BB-938D-B878F5D10CE8}" destId="{AD7F6D61-4212-4778-AC07-3A33D0BB4FED}" srcOrd="1" destOrd="0" presId="urn:microsoft.com/office/officeart/2005/8/layout/list1"/>
    <dgm:cxn modelId="{F552DD19-DFB9-4505-B1E8-C49AE2676A77}" type="presOf" srcId="{79F8396F-E98E-46B4-8416-61556D4881BA}" destId="{1F91E4AA-A860-4029-8594-3984387DAE21}" srcOrd="0" destOrd="0" presId="urn:microsoft.com/office/officeart/2005/8/layout/list1"/>
    <dgm:cxn modelId="{848BCBC0-53DE-42A3-95A0-52B498E9AA8F}" srcId="{79F8396F-E98E-46B4-8416-61556D4881BA}" destId="{94262A21-5B28-467C-8564-D591A469877D}" srcOrd="2" destOrd="0" parTransId="{EDDEA252-7C2A-49F7-81A0-D5EC4E7144C1}" sibTransId="{31CD20FC-64FA-4706-9253-33EE103F18B2}"/>
    <dgm:cxn modelId="{BCCB37DB-E00E-4476-A6C5-ECDBC99E6480}" type="presOf" srcId="{366CA1AA-E817-41BB-938D-B878F5D10CE8}" destId="{0BAE4541-8E13-4E42-82A2-516064177462}" srcOrd="0" destOrd="0" presId="urn:microsoft.com/office/officeart/2005/8/layout/list1"/>
    <dgm:cxn modelId="{D4674D28-DF93-4360-8041-DEE97FF803B1}" type="presOf" srcId="{51BC917F-936F-4049-BA4C-736566DCA808}" destId="{32D8223C-11F3-4238-8C49-9D2C87F11621}" srcOrd="0" destOrd="0" presId="urn:microsoft.com/office/officeart/2005/8/layout/list1"/>
    <dgm:cxn modelId="{CDF72871-5F98-4778-97CB-E50C012D7F86}" type="presOf" srcId="{51BC917F-936F-4049-BA4C-736566DCA808}" destId="{9E9FFE17-205C-4F9C-8AE4-EEBCF8FFBF4E}" srcOrd="1" destOrd="0" presId="urn:microsoft.com/office/officeart/2005/8/layout/list1"/>
    <dgm:cxn modelId="{7345B634-7A38-432F-890E-60F879487827}" srcId="{79F8396F-E98E-46B4-8416-61556D4881BA}" destId="{51BC917F-936F-4049-BA4C-736566DCA808}" srcOrd="0" destOrd="0" parTransId="{FC11CEF6-A57C-4B98-B2EC-C353E66B4D08}" sibTransId="{DD5CCD0D-6DA5-4D55-90F5-439389A83582}"/>
    <dgm:cxn modelId="{75704846-118D-40B2-93AE-594FB135047A}" srcId="{79F8396F-E98E-46B4-8416-61556D4881BA}" destId="{366CA1AA-E817-41BB-938D-B878F5D10CE8}" srcOrd="3" destOrd="0" parTransId="{4793598A-F330-4FEF-857F-DF9669424503}" sibTransId="{F6C5CF96-3C74-4D67-91B3-52BAFBC2EBF6}"/>
    <dgm:cxn modelId="{9C41BB9D-BE0C-4E2A-8774-EE751342DA13}" srcId="{79F8396F-E98E-46B4-8416-61556D4881BA}" destId="{87A464C0-6971-4A63-ABEE-87529D9D3439}" srcOrd="1" destOrd="0" parTransId="{AA28B369-1BDB-419C-ADC7-B3B769CE218D}" sibTransId="{671C34E4-44DE-46D0-A41F-9810450602AA}"/>
    <dgm:cxn modelId="{D0C1987C-060F-48BE-92B6-8B1EC6127957}" type="presParOf" srcId="{1F91E4AA-A860-4029-8594-3984387DAE21}" destId="{D4C7F7C1-EE66-4B7F-9E36-9591FDD6946E}" srcOrd="0" destOrd="0" presId="urn:microsoft.com/office/officeart/2005/8/layout/list1"/>
    <dgm:cxn modelId="{AD77CEA1-89D7-4061-8171-16686487ED30}" type="presParOf" srcId="{D4C7F7C1-EE66-4B7F-9E36-9591FDD6946E}" destId="{32D8223C-11F3-4238-8C49-9D2C87F11621}" srcOrd="0" destOrd="0" presId="urn:microsoft.com/office/officeart/2005/8/layout/list1"/>
    <dgm:cxn modelId="{CDE1E26C-C25F-4D78-92D4-17B4F289213A}" type="presParOf" srcId="{D4C7F7C1-EE66-4B7F-9E36-9591FDD6946E}" destId="{9E9FFE17-205C-4F9C-8AE4-EEBCF8FFBF4E}" srcOrd="1" destOrd="0" presId="urn:microsoft.com/office/officeart/2005/8/layout/list1"/>
    <dgm:cxn modelId="{6EA90658-CCCD-4FEB-9C2A-B263886E2FC1}" type="presParOf" srcId="{1F91E4AA-A860-4029-8594-3984387DAE21}" destId="{1F47A1D6-FF76-401B-8B24-87F3FF149B24}" srcOrd="1" destOrd="0" presId="urn:microsoft.com/office/officeart/2005/8/layout/list1"/>
    <dgm:cxn modelId="{34064496-09BD-4336-B54A-B13DE687F33D}" type="presParOf" srcId="{1F91E4AA-A860-4029-8594-3984387DAE21}" destId="{98DF29F2-4050-4173-8F2B-027F5F9507F7}" srcOrd="2" destOrd="0" presId="urn:microsoft.com/office/officeart/2005/8/layout/list1"/>
    <dgm:cxn modelId="{8844704C-970B-498D-8CCC-35B51931ADAC}" type="presParOf" srcId="{1F91E4AA-A860-4029-8594-3984387DAE21}" destId="{8AD1CA30-B3A2-4015-BD55-B1CA6AFE2423}" srcOrd="3" destOrd="0" presId="urn:microsoft.com/office/officeart/2005/8/layout/list1"/>
    <dgm:cxn modelId="{629ABDBF-DCEE-4432-89FF-72D7B37706DB}" type="presParOf" srcId="{1F91E4AA-A860-4029-8594-3984387DAE21}" destId="{ED066E57-B918-499F-A788-078DD998712A}" srcOrd="4" destOrd="0" presId="urn:microsoft.com/office/officeart/2005/8/layout/list1"/>
    <dgm:cxn modelId="{0F1E80E9-7B80-4D9D-AB4F-E54E1CA76140}" type="presParOf" srcId="{ED066E57-B918-499F-A788-078DD998712A}" destId="{C013D911-0157-44C9-A2E7-0940A7CA68DD}" srcOrd="0" destOrd="0" presId="urn:microsoft.com/office/officeart/2005/8/layout/list1"/>
    <dgm:cxn modelId="{159DEA5A-662B-44E2-8A81-8688164E8802}" type="presParOf" srcId="{ED066E57-B918-499F-A788-078DD998712A}" destId="{6B5AB1D4-E40D-47BB-BF50-D878FDF7275D}" srcOrd="1" destOrd="0" presId="urn:microsoft.com/office/officeart/2005/8/layout/list1"/>
    <dgm:cxn modelId="{55B19F44-DC82-4DC8-9322-8F7B18406461}" type="presParOf" srcId="{1F91E4AA-A860-4029-8594-3984387DAE21}" destId="{49D6AD9E-297D-47C1-8800-823B9DB68A13}" srcOrd="5" destOrd="0" presId="urn:microsoft.com/office/officeart/2005/8/layout/list1"/>
    <dgm:cxn modelId="{B67D727B-7318-4765-9F66-00CE25D1ADB6}" type="presParOf" srcId="{1F91E4AA-A860-4029-8594-3984387DAE21}" destId="{FB3FE107-E318-4B7F-9807-659357BC833C}" srcOrd="6" destOrd="0" presId="urn:microsoft.com/office/officeart/2005/8/layout/list1"/>
    <dgm:cxn modelId="{F9CC4B1F-0394-4BF7-9A7C-03DD76A1CB2A}" type="presParOf" srcId="{1F91E4AA-A860-4029-8594-3984387DAE21}" destId="{DED12202-2ABA-4B05-9D3E-8A41ECED4D8F}" srcOrd="7" destOrd="0" presId="urn:microsoft.com/office/officeart/2005/8/layout/list1"/>
    <dgm:cxn modelId="{0A65C6BA-CE96-4CEA-BA2E-A66D1DC4A968}" type="presParOf" srcId="{1F91E4AA-A860-4029-8594-3984387DAE21}" destId="{4DCDEBFB-6F6B-466A-9391-20513EDE8392}" srcOrd="8" destOrd="0" presId="urn:microsoft.com/office/officeart/2005/8/layout/list1"/>
    <dgm:cxn modelId="{BFCF23FB-2875-4F0B-9667-4DBB24D25BE9}" type="presParOf" srcId="{4DCDEBFB-6F6B-466A-9391-20513EDE8392}" destId="{BD0A285A-9C1C-4B41-A890-42AFFE97BAE0}" srcOrd="0" destOrd="0" presId="urn:microsoft.com/office/officeart/2005/8/layout/list1"/>
    <dgm:cxn modelId="{A90870D6-758B-450D-812F-FDCBF7C88090}" type="presParOf" srcId="{4DCDEBFB-6F6B-466A-9391-20513EDE8392}" destId="{8B6E36D7-2E82-4689-BA3C-2B28F772CCC6}" srcOrd="1" destOrd="0" presId="urn:microsoft.com/office/officeart/2005/8/layout/list1"/>
    <dgm:cxn modelId="{EAC340F4-431C-4727-A51E-E9230EC2E99F}" type="presParOf" srcId="{1F91E4AA-A860-4029-8594-3984387DAE21}" destId="{C4F41BF7-32F5-4A74-8F57-7C73EA9F9E85}" srcOrd="9" destOrd="0" presId="urn:microsoft.com/office/officeart/2005/8/layout/list1"/>
    <dgm:cxn modelId="{2DEDB48F-2DA9-479B-9D43-6C860D0B4FA3}" type="presParOf" srcId="{1F91E4AA-A860-4029-8594-3984387DAE21}" destId="{6872DBE3-3D60-4529-9E45-53A6AB9CBBFC}" srcOrd="10" destOrd="0" presId="urn:microsoft.com/office/officeart/2005/8/layout/list1"/>
    <dgm:cxn modelId="{71912D40-AD96-4746-8A43-F8BE2A06177E}" type="presParOf" srcId="{1F91E4AA-A860-4029-8594-3984387DAE21}" destId="{F525900A-694D-46D9-8BCC-FB51309FE0BE}" srcOrd="11" destOrd="0" presId="urn:microsoft.com/office/officeart/2005/8/layout/list1"/>
    <dgm:cxn modelId="{7F8FA127-A31E-40D6-BC5B-B945054BE266}" type="presParOf" srcId="{1F91E4AA-A860-4029-8594-3984387DAE21}" destId="{ABBC2A44-374D-4557-9B1B-85272E95A4A6}" srcOrd="12" destOrd="0" presId="urn:microsoft.com/office/officeart/2005/8/layout/list1"/>
    <dgm:cxn modelId="{E35D8010-7ADA-4677-8961-0AA1A0F16395}" type="presParOf" srcId="{ABBC2A44-374D-4557-9B1B-85272E95A4A6}" destId="{0BAE4541-8E13-4E42-82A2-516064177462}" srcOrd="0" destOrd="0" presId="urn:microsoft.com/office/officeart/2005/8/layout/list1"/>
    <dgm:cxn modelId="{90E6AFF2-0054-4A9E-8C19-4CFEC6AB4243}" type="presParOf" srcId="{ABBC2A44-374D-4557-9B1B-85272E95A4A6}" destId="{AD7F6D61-4212-4778-AC07-3A33D0BB4FED}" srcOrd="1" destOrd="0" presId="urn:microsoft.com/office/officeart/2005/8/layout/list1"/>
    <dgm:cxn modelId="{A57E19D1-7CF1-4DF0-8C12-13FFE6A12495}" type="presParOf" srcId="{1F91E4AA-A860-4029-8594-3984387DAE21}" destId="{76C074BF-D446-444F-BBE3-D62BE8CAB6BB}" srcOrd="13" destOrd="0" presId="urn:microsoft.com/office/officeart/2005/8/layout/list1"/>
    <dgm:cxn modelId="{7C636DE9-A334-4C76-8AFE-CC495E28B53A}" type="presParOf" srcId="{1F91E4AA-A860-4029-8594-3984387DAE21}" destId="{92E6A353-FC6B-4C21-972A-C559123BC4A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875736-75D4-4509-8DE3-561F05BD7228}" type="doc">
      <dgm:prSet loTypeId="urn:microsoft.com/office/officeart/2005/8/layout/hList1" loCatId="list" qsTypeId="urn:microsoft.com/office/officeart/2005/8/quickstyle/simple1#19" qsCatId="simple" csTypeId="urn:microsoft.com/office/officeart/2005/8/colors/accent1_2#28" csCatId="accent1" phldr="1"/>
      <dgm:spPr/>
      <dgm:t>
        <a:bodyPr/>
        <a:lstStyle/>
        <a:p>
          <a:endParaRPr lang="ru-RU"/>
        </a:p>
      </dgm:t>
    </dgm:pt>
    <dgm:pt modelId="{177D35EB-4C4A-42F1-8511-B28BDA73403B}">
      <dgm:prSet phldrT="[Текст]"/>
      <dgm:spPr>
        <a:solidFill>
          <a:srgbClr val="FFCC99"/>
        </a:solidFill>
        <a:ln>
          <a:solidFill>
            <a:srgbClr val="99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Отдельному округу –свой координатор</a:t>
          </a:r>
          <a:endParaRPr lang="ru-RU" dirty="0">
            <a:solidFill>
              <a:schemeClr val="tx1"/>
            </a:solidFill>
          </a:endParaRPr>
        </a:p>
      </dgm:t>
    </dgm:pt>
    <dgm:pt modelId="{1D3ED05F-0031-456A-9C72-6467D19E6A0F}" type="parTrans" cxnId="{3BE9D116-A05E-4FF5-961B-40158BD945EA}">
      <dgm:prSet/>
      <dgm:spPr/>
      <dgm:t>
        <a:bodyPr/>
        <a:lstStyle/>
        <a:p>
          <a:endParaRPr lang="ru-RU"/>
        </a:p>
      </dgm:t>
    </dgm:pt>
    <dgm:pt modelId="{48FDAD55-B95A-440F-9723-5046E7B62857}" type="sibTrans" cxnId="{3BE9D116-A05E-4FF5-961B-40158BD945EA}">
      <dgm:prSet/>
      <dgm:spPr/>
      <dgm:t>
        <a:bodyPr/>
        <a:lstStyle/>
        <a:p>
          <a:endParaRPr lang="ru-RU"/>
        </a:p>
      </dgm:t>
    </dgm:pt>
    <dgm:pt modelId="{7AF9F4DB-D55F-4BF7-9AFB-B73478888941}">
      <dgm:prSet phldrT="[Текст]"/>
      <dgm:spPr>
        <a:solidFill>
          <a:srgbClr val="FFCC99"/>
        </a:solidFill>
        <a:ln>
          <a:solidFill>
            <a:srgbClr val="99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Статусы добровольцев</a:t>
          </a:r>
          <a:endParaRPr lang="ru-RU" dirty="0">
            <a:solidFill>
              <a:schemeClr val="tx1"/>
            </a:solidFill>
          </a:endParaRPr>
        </a:p>
      </dgm:t>
    </dgm:pt>
    <dgm:pt modelId="{14394866-5D55-43EC-B190-C3434B4E3797}" type="parTrans" cxnId="{EC3DD432-E543-4FA6-A098-5CE796561DE7}">
      <dgm:prSet/>
      <dgm:spPr/>
      <dgm:t>
        <a:bodyPr/>
        <a:lstStyle/>
        <a:p>
          <a:endParaRPr lang="ru-RU"/>
        </a:p>
      </dgm:t>
    </dgm:pt>
    <dgm:pt modelId="{A42FB37D-C356-4640-99C5-E1DAF91DB3FF}" type="sibTrans" cxnId="{EC3DD432-E543-4FA6-A098-5CE796561DE7}">
      <dgm:prSet/>
      <dgm:spPr/>
      <dgm:t>
        <a:bodyPr/>
        <a:lstStyle/>
        <a:p>
          <a:endParaRPr lang="ru-RU"/>
        </a:p>
      </dgm:t>
    </dgm:pt>
    <dgm:pt modelId="{971FB716-09DD-4D4C-A00A-24E3E5743C81}">
      <dgm:prSet phldrT="[Текст]"/>
      <dgm:spPr>
        <a:solidFill>
          <a:srgbClr val="FFFFCC">
            <a:alpha val="89804"/>
          </a:srgbClr>
        </a:solidFill>
      </dgm:spPr>
      <dgm:t>
        <a:bodyPr/>
        <a:lstStyle/>
        <a:p>
          <a:r>
            <a:rPr lang="ru-RU" dirty="0" smtClean="0"/>
            <a:t>Помощник координатора</a:t>
          </a:r>
          <a:endParaRPr lang="ru-RU" dirty="0"/>
        </a:p>
      </dgm:t>
    </dgm:pt>
    <dgm:pt modelId="{D5E607B9-23D0-40E2-8B31-A2F6C5FDA38E}" type="parTrans" cxnId="{89560DAE-671F-45B9-9034-541CFDCBE843}">
      <dgm:prSet/>
      <dgm:spPr/>
      <dgm:t>
        <a:bodyPr/>
        <a:lstStyle/>
        <a:p>
          <a:endParaRPr lang="ru-RU"/>
        </a:p>
      </dgm:t>
    </dgm:pt>
    <dgm:pt modelId="{42DBA329-D797-492F-97E4-6AA00E1EDA56}" type="sibTrans" cxnId="{89560DAE-671F-45B9-9034-541CFDCBE843}">
      <dgm:prSet/>
      <dgm:spPr/>
      <dgm:t>
        <a:bodyPr/>
        <a:lstStyle/>
        <a:p>
          <a:endParaRPr lang="ru-RU"/>
        </a:p>
      </dgm:t>
    </dgm:pt>
    <dgm:pt modelId="{7F1180B5-EB0B-46BB-A80F-D14E4FFF3671}">
      <dgm:prSet phldrT="[Текст]"/>
      <dgm:spPr>
        <a:solidFill>
          <a:srgbClr val="FFFFCC">
            <a:alpha val="89804"/>
          </a:srgbClr>
        </a:solidFill>
      </dgm:spPr>
      <dgm:t>
        <a:bodyPr/>
        <a:lstStyle/>
        <a:p>
          <a:r>
            <a:rPr lang="ru-RU" dirty="0" smtClean="0"/>
            <a:t>Первопроходец</a:t>
          </a:r>
          <a:endParaRPr lang="ru-RU" dirty="0"/>
        </a:p>
      </dgm:t>
    </dgm:pt>
    <dgm:pt modelId="{E2AB6257-2E69-4C51-B300-62EF7B796870}" type="parTrans" cxnId="{2CD0D601-C6C8-49ED-A567-C4F79F2554BC}">
      <dgm:prSet/>
      <dgm:spPr/>
      <dgm:t>
        <a:bodyPr/>
        <a:lstStyle/>
        <a:p>
          <a:endParaRPr lang="ru-RU"/>
        </a:p>
      </dgm:t>
    </dgm:pt>
    <dgm:pt modelId="{066AF53D-F667-4BF0-955F-A3EE9B18B0D5}" type="sibTrans" cxnId="{2CD0D601-C6C8-49ED-A567-C4F79F2554BC}">
      <dgm:prSet/>
      <dgm:spPr/>
      <dgm:t>
        <a:bodyPr/>
        <a:lstStyle/>
        <a:p>
          <a:endParaRPr lang="ru-RU"/>
        </a:p>
      </dgm:t>
    </dgm:pt>
    <dgm:pt modelId="{FAB04754-1CA7-48D4-9278-0769F7EFC4BF}">
      <dgm:prSet phldrT="[Текст]"/>
      <dgm:spPr>
        <a:solidFill>
          <a:srgbClr val="FFCC99"/>
        </a:solidFill>
        <a:ln>
          <a:solidFill>
            <a:srgbClr val="990000"/>
          </a:solidFill>
        </a:ln>
      </dgm:spPr>
      <dgm:t>
        <a:bodyPr/>
        <a:lstStyle/>
        <a:p>
          <a:r>
            <a:rPr lang="ru-RU" smtClean="0">
              <a:solidFill>
                <a:schemeClr val="tx1"/>
              </a:solidFill>
            </a:rPr>
            <a:t>Обязательная </a:t>
          </a:r>
          <a:r>
            <a:rPr lang="ru-RU" dirty="0" smtClean="0">
              <a:solidFill>
                <a:schemeClr val="tx1"/>
              </a:solidFill>
            </a:rPr>
            <a:t>обратная связь с </a:t>
          </a:r>
          <a:r>
            <a:rPr lang="ru-RU" dirty="0" err="1" smtClean="0">
              <a:solidFill>
                <a:schemeClr val="tx1"/>
              </a:solidFill>
            </a:rPr>
            <a:t>благополучателем</a:t>
          </a:r>
          <a:endParaRPr lang="ru-RU" dirty="0">
            <a:solidFill>
              <a:schemeClr val="tx1"/>
            </a:solidFill>
          </a:endParaRPr>
        </a:p>
      </dgm:t>
    </dgm:pt>
    <dgm:pt modelId="{81196B82-BD16-4668-9607-37DC5383358E}" type="parTrans" cxnId="{7DB05942-DC74-4DF3-9138-F6A40A41FCF6}">
      <dgm:prSet/>
      <dgm:spPr/>
      <dgm:t>
        <a:bodyPr/>
        <a:lstStyle/>
        <a:p>
          <a:endParaRPr lang="ru-RU"/>
        </a:p>
      </dgm:t>
    </dgm:pt>
    <dgm:pt modelId="{C948EA6C-DBF0-4590-9E93-9C2471746B74}" type="sibTrans" cxnId="{7DB05942-DC74-4DF3-9138-F6A40A41FCF6}">
      <dgm:prSet/>
      <dgm:spPr/>
      <dgm:t>
        <a:bodyPr/>
        <a:lstStyle/>
        <a:p>
          <a:endParaRPr lang="ru-RU"/>
        </a:p>
      </dgm:t>
    </dgm:pt>
    <dgm:pt modelId="{B72C5755-6581-451B-B9A5-FCAD9BC570B8}">
      <dgm:prSet phldrT="[Текст]"/>
      <dgm:spPr>
        <a:solidFill>
          <a:srgbClr val="FFFFCC">
            <a:alpha val="89804"/>
          </a:srgbClr>
        </a:solidFill>
      </dgm:spPr>
      <dgm:t>
        <a:bodyPr/>
        <a:lstStyle/>
        <a:p>
          <a:r>
            <a:rPr lang="ru-RU" dirty="0" smtClean="0"/>
            <a:t>Кандидат в добровольцы</a:t>
          </a:r>
          <a:endParaRPr lang="ru-RU" dirty="0"/>
        </a:p>
      </dgm:t>
    </dgm:pt>
    <dgm:pt modelId="{E6071248-CD57-493A-84D0-819FA2B570F2}" type="parTrans" cxnId="{6D92BB0D-5E14-435D-B715-43D3EA69CD96}">
      <dgm:prSet/>
      <dgm:spPr/>
      <dgm:t>
        <a:bodyPr/>
        <a:lstStyle/>
        <a:p>
          <a:endParaRPr lang="ru-RU"/>
        </a:p>
      </dgm:t>
    </dgm:pt>
    <dgm:pt modelId="{85750EBE-130C-41C7-B0B3-BE618D25FCAB}" type="sibTrans" cxnId="{6D92BB0D-5E14-435D-B715-43D3EA69CD96}">
      <dgm:prSet/>
      <dgm:spPr/>
      <dgm:t>
        <a:bodyPr/>
        <a:lstStyle/>
        <a:p>
          <a:endParaRPr lang="ru-RU"/>
        </a:p>
      </dgm:t>
    </dgm:pt>
    <dgm:pt modelId="{F073CD96-2955-4768-90B8-894415463883}" type="pres">
      <dgm:prSet presAssocID="{81875736-75D4-4509-8DE3-561F05BD72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4CEA9F-6DA8-44FF-A1BE-103B07F82C70}" type="pres">
      <dgm:prSet presAssocID="{177D35EB-4C4A-42F1-8511-B28BDA73403B}" presName="composite" presStyleCnt="0"/>
      <dgm:spPr/>
    </dgm:pt>
    <dgm:pt modelId="{27F50045-CE64-4234-ADCE-B3B2DB61A925}" type="pres">
      <dgm:prSet presAssocID="{177D35EB-4C4A-42F1-8511-B28BDA73403B}" presName="parTx" presStyleLbl="alignNode1" presStyleIdx="0" presStyleCnt="3" custScaleY="160492" custLinFactNeighborX="-103" custLinFactNeighborY="-26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0878B5-F21F-4986-A53B-FA0F2E9EFCD5}" type="pres">
      <dgm:prSet presAssocID="{177D35EB-4C4A-42F1-8511-B28BDA73403B}" presName="desTx" presStyleLbl="alignAccFollowNode1" presStyleIdx="0" presStyleCnt="3" custLinFactNeighborX="-103" custLinFactNeighborY="23509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/>
        </a:p>
      </dgm:t>
    </dgm:pt>
    <dgm:pt modelId="{25658F09-A500-4354-A2A5-C72C1F15B5E0}" type="pres">
      <dgm:prSet presAssocID="{48FDAD55-B95A-440F-9723-5046E7B62857}" presName="space" presStyleCnt="0"/>
      <dgm:spPr/>
    </dgm:pt>
    <dgm:pt modelId="{BA44E571-74B5-4ED4-B9BE-ABF8E24FCCD4}" type="pres">
      <dgm:prSet presAssocID="{7AF9F4DB-D55F-4BF7-9AFB-B73478888941}" presName="composite" presStyleCnt="0"/>
      <dgm:spPr/>
    </dgm:pt>
    <dgm:pt modelId="{C24289E3-11A1-4973-9268-27FE16F5B88F}" type="pres">
      <dgm:prSet presAssocID="{7AF9F4DB-D55F-4BF7-9AFB-B73478888941}" presName="parTx" presStyleLbl="alignNode1" presStyleIdx="1" presStyleCnt="3" custScaleY="160493" custLinFactNeighborX="2076" custLinFactNeighborY="11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9E7DD-2EFC-4A58-A1DA-1C7643A5CE12}" type="pres">
      <dgm:prSet presAssocID="{7AF9F4DB-D55F-4BF7-9AFB-B73478888941}" presName="desTx" presStyleLbl="alignAccFollowNode1" presStyleIdx="1" presStyleCnt="3" custLinFactNeighborX="2076" custLinFactNeighborY="238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B2E7C-0EDE-4284-86A9-2E7570FB5ED7}" type="pres">
      <dgm:prSet presAssocID="{A42FB37D-C356-4640-99C5-E1DAF91DB3FF}" presName="space" presStyleCnt="0"/>
      <dgm:spPr/>
    </dgm:pt>
    <dgm:pt modelId="{ECEB78A5-7F0C-490D-A0AC-E2B9CE12FF6D}" type="pres">
      <dgm:prSet presAssocID="{FAB04754-1CA7-48D4-9278-0769F7EFC4BF}" presName="composite" presStyleCnt="0"/>
      <dgm:spPr/>
    </dgm:pt>
    <dgm:pt modelId="{1510A9CB-4D4A-4E6B-856E-3E44D379C191}" type="pres">
      <dgm:prSet presAssocID="{FAB04754-1CA7-48D4-9278-0769F7EFC4BF}" presName="parTx" presStyleLbl="alignNode1" presStyleIdx="2" presStyleCnt="3" custScaleY="141968" custLinFactNeighborX="-1554" custLinFactNeighborY="-26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C3EA0-3305-4E74-AA93-E74551A4DA9E}" type="pres">
      <dgm:prSet presAssocID="{FAB04754-1CA7-48D4-9278-0769F7EFC4BF}" presName="desTx" presStyleLbl="alignAccFollowNode1" presStyleIdx="2" presStyleCnt="3" custLinFactNeighborX="11720" custLinFactNeighborY="45179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EC3DD432-E543-4FA6-A098-5CE796561DE7}" srcId="{81875736-75D4-4509-8DE3-561F05BD7228}" destId="{7AF9F4DB-D55F-4BF7-9AFB-B73478888941}" srcOrd="1" destOrd="0" parTransId="{14394866-5D55-43EC-B190-C3434B4E3797}" sibTransId="{A42FB37D-C356-4640-99C5-E1DAF91DB3FF}"/>
    <dgm:cxn modelId="{90709695-DAC7-4266-A088-393A61075192}" type="presOf" srcId="{81875736-75D4-4509-8DE3-561F05BD7228}" destId="{F073CD96-2955-4768-90B8-894415463883}" srcOrd="0" destOrd="0" presId="urn:microsoft.com/office/officeart/2005/8/layout/hList1"/>
    <dgm:cxn modelId="{25DBD9F9-838B-48E6-BF0B-30EA0150970C}" type="presOf" srcId="{FAB04754-1CA7-48D4-9278-0769F7EFC4BF}" destId="{1510A9CB-4D4A-4E6B-856E-3E44D379C191}" srcOrd="0" destOrd="0" presId="urn:microsoft.com/office/officeart/2005/8/layout/hList1"/>
    <dgm:cxn modelId="{A3458BC4-F5D1-47B4-BC3C-A9E86215A4F5}" type="presOf" srcId="{971FB716-09DD-4D4C-A00A-24E3E5743C81}" destId="{CEA9E7DD-2EFC-4A58-A1DA-1C7643A5CE12}" srcOrd="0" destOrd="0" presId="urn:microsoft.com/office/officeart/2005/8/layout/hList1"/>
    <dgm:cxn modelId="{2CD0D601-C6C8-49ED-A567-C4F79F2554BC}" srcId="{7AF9F4DB-D55F-4BF7-9AFB-B73478888941}" destId="{7F1180B5-EB0B-46BB-A80F-D14E4FFF3671}" srcOrd="1" destOrd="0" parTransId="{E2AB6257-2E69-4C51-B300-62EF7B796870}" sibTransId="{066AF53D-F667-4BF0-955F-A3EE9B18B0D5}"/>
    <dgm:cxn modelId="{7661A4A5-5ED8-45A7-92A9-3868E3B9A700}" type="presOf" srcId="{177D35EB-4C4A-42F1-8511-B28BDA73403B}" destId="{27F50045-CE64-4234-ADCE-B3B2DB61A925}" srcOrd="0" destOrd="0" presId="urn:microsoft.com/office/officeart/2005/8/layout/hList1"/>
    <dgm:cxn modelId="{3BE9D116-A05E-4FF5-961B-40158BD945EA}" srcId="{81875736-75D4-4509-8DE3-561F05BD7228}" destId="{177D35EB-4C4A-42F1-8511-B28BDA73403B}" srcOrd="0" destOrd="0" parTransId="{1D3ED05F-0031-456A-9C72-6467D19E6A0F}" sibTransId="{48FDAD55-B95A-440F-9723-5046E7B62857}"/>
    <dgm:cxn modelId="{7DB05942-DC74-4DF3-9138-F6A40A41FCF6}" srcId="{81875736-75D4-4509-8DE3-561F05BD7228}" destId="{FAB04754-1CA7-48D4-9278-0769F7EFC4BF}" srcOrd="2" destOrd="0" parTransId="{81196B82-BD16-4668-9607-37DC5383358E}" sibTransId="{C948EA6C-DBF0-4590-9E93-9C2471746B74}"/>
    <dgm:cxn modelId="{C9F08CB1-9FF4-410B-8F00-28FA629587C9}" type="presOf" srcId="{7F1180B5-EB0B-46BB-A80F-D14E4FFF3671}" destId="{CEA9E7DD-2EFC-4A58-A1DA-1C7643A5CE12}" srcOrd="0" destOrd="1" presId="urn:microsoft.com/office/officeart/2005/8/layout/hList1"/>
    <dgm:cxn modelId="{627D548E-4FCC-4B7B-84A7-3D68A09F83B8}" type="presOf" srcId="{7AF9F4DB-D55F-4BF7-9AFB-B73478888941}" destId="{C24289E3-11A1-4973-9268-27FE16F5B88F}" srcOrd="0" destOrd="0" presId="urn:microsoft.com/office/officeart/2005/8/layout/hList1"/>
    <dgm:cxn modelId="{25E2F836-F765-4B63-8E8E-051115829425}" type="presOf" srcId="{B72C5755-6581-451B-B9A5-FCAD9BC570B8}" destId="{CEA9E7DD-2EFC-4A58-A1DA-1C7643A5CE12}" srcOrd="0" destOrd="2" presId="urn:microsoft.com/office/officeart/2005/8/layout/hList1"/>
    <dgm:cxn modelId="{6D92BB0D-5E14-435D-B715-43D3EA69CD96}" srcId="{7AF9F4DB-D55F-4BF7-9AFB-B73478888941}" destId="{B72C5755-6581-451B-B9A5-FCAD9BC570B8}" srcOrd="2" destOrd="0" parTransId="{E6071248-CD57-493A-84D0-819FA2B570F2}" sibTransId="{85750EBE-130C-41C7-B0B3-BE618D25FCAB}"/>
    <dgm:cxn modelId="{89560DAE-671F-45B9-9034-541CFDCBE843}" srcId="{7AF9F4DB-D55F-4BF7-9AFB-B73478888941}" destId="{971FB716-09DD-4D4C-A00A-24E3E5743C81}" srcOrd="0" destOrd="0" parTransId="{D5E607B9-23D0-40E2-8B31-A2F6C5FDA38E}" sibTransId="{42DBA329-D797-492F-97E4-6AA00E1EDA56}"/>
    <dgm:cxn modelId="{C6C6CE1C-A4C7-4443-9B03-3E53E2586173}" type="presParOf" srcId="{F073CD96-2955-4768-90B8-894415463883}" destId="{DC4CEA9F-6DA8-44FF-A1BE-103B07F82C70}" srcOrd="0" destOrd="0" presId="urn:microsoft.com/office/officeart/2005/8/layout/hList1"/>
    <dgm:cxn modelId="{FC1ACEB1-7A0D-47AA-A874-A4D46C994368}" type="presParOf" srcId="{DC4CEA9F-6DA8-44FF-A1BE-103B07F82C70}" destId="{27F50045-CE64-4234-ADCE-B3B2DB61A925}" srcOrd="0" destOrd="0" presId="urn:microsoft.com/office/officeart/2005/8/layout/hList1"/>
    <dgm:cxn modelId="{2080C631-EAAF-4F11-8FDD-102F09457256}" type="presParOf" srcId="{DC4CEA9F-6DA8-44FF-A1BE-103B07F82C70}" destId="{100878B5-F21F-4986-A53B-FA0F2E9EFCD5}" srcOrd="1" destOrd="0" presId="urn:microsoft.com/office/officeart/2005/8/layout/hList1"/>
    <dgm:cxn modelId="{4D444391-2C6B-4B29-83A3-D76063DD4516}" type="presParOf" srcId="{F073CD96-2955-4768-90B8-894415463883}" destId="{25658F09-A500-4354-A2A5-C72C1F15B5E0}" srcOrd="1" destOrd="0" presId="urn:microsoft.com/office/officeart/2005/8/layout/hList1"/>
    <dgm:cxn modelId="{DB239514-AD4C-4542-B9AD-30C62FA5992C}" type="presParOf" srcId="{F073CD96-2955-4768-90B8-894415463883}" destId="{BA44E571-74B5-4ED4-B9BE-ABF8E24FCCD4}" srcOrd="2" destOrd="0" presId="urn:microsoft.com/office/officeart/2005/8/layout/hList1"/>
    <dgm:cxn modelId="{9388C3BF-5326-4273-9662-63D1ED2276A5}" type="presParOf" srcId="{BA44E571-74B5-4ED4-B9BE-ABF8E24FCCD4}" destId="{C24289E3-11A1-4973-9268-27FE16F5B88F}" srcOrd="0" destOrd="0" presId="urn:microsoft.com/office/officeart/2005/8/layout/hList1"/>
    <dgm:cxn modelId="{366EBFE4-BC2C-425D-9CE5-1151E28F12D5}" type="presParOf" srcId="{BA44E571-74B5-4ED4-B9BE-ABF8E24FCCD4}" destId="{CEA9E7DD-2EFC-4A58-A1DA-1C7643A5CE12}" srcOrd="1" destOrd="0" presId="urn:microsoft.com/office/officeart/2005/8/layout/hList1"/>
    <dgm:cxn modelId="{E0FC6465-DDA4-4ACB-8547-2B982B2CEC45}" type="presParOf" srcId="{F073CD96-2955-4768-90B8-894415463883}" destId="{602B2E7C-0EDE-4284-86A9-2E7570FB5ED7}" srcOrd="3" destOrd="0" presId="urn:microsoft.com/office/officeart/2005/8/layout/hList1"/>
    <dgm:cxn modelId="{7E5AD6E1-0DC7-4A3F-A038-AC6BE141351D}" type="presParOf" srcId="{F073CD96-2955-4768-90B8-894415463883}" destId="{ECEB78A5-7F0C-490D-A0AC-E2B9CE12FF6D}" srcOrd="4" destOrd="0" presId="urn:microsoft.com/office/officeart/2005/8/layout/hList1"/>
    <dgm:cxn modelId="{7549D4E6-9F45-4B1F-AB0A-A989F2148489}" type="presParOf" srcId="{ECEB78A5-7F0C-490D-A0AC-E2B9CE12FF6D}" destId="{1510A9CB-4D4A-4E6B-856E-3E44D379C191}" srcOrd="0" destOrd="0" presId="urn:microsoft.com/office/officeart/2005/8/layout/hList1"/>
    <dgm:cxn modelId="{4CDD4244-D195-4749-A491-AC5C0322FB83}" type="presParOf" srcId="{ECEB78A5-7F0C-490D-A0AC-E2B9CE12FF6D}" destId="{8A0C3EA0-3305-4E74-AA93-E74551A4DA9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BD88AE-BCAC-4486-B7C9-5241BDC7679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74824F-3487-4F73-98E5-15DB7901A515}">
      <dgm:prSet phldrT="[Текст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Многодетные, неполные семьи</a:t>
          </a:r>
          <a:endParaRPr lang="ru-RU" dirty="0">
            <a:solidFill>
              <a:schemeClr val="tx1"/>
            </a:solidFill>
          </a:endParaRPr>
        </a:p>
      </dgm:t>
    </dgm:pt>
    <dgm:pt modelId="{87C9774F-7D53-45C5-8FEA-31413EBC280F}" type="parTrans" cxnId="{A4F3008D-FC88-4641-8243-F3F56F734F51}">
      <dgm:prSet/>
      <dgm:spPr/>
      <dgm:t>
        <a:bodyPr/>
        <a:lstStyle/>
        <a:p>
          <a:endParaRPr lang="ru-RU"/>
        </a:p>
      </dgm:t>
    </dgm:pt>
    <dgm:pt modelId="{C8273B28-58A5-45BD-83B8-D4B9699BCF4F}" type="sibTrans" cxnId="{A4F3008D-FC88-4641-8243-F3F56F734F51}">
      <dgm:prSet/>
      <dgm:spPr/>
      <dgm:t>
        <a:bodyPr/>
        <a:lstStyle/>
        <a:p>
          <a:endParaRPr lang="ru-RU"/>
        </a:p>
      </dgm:t>
    </dgm:pt>
    <dgm:pt modelId="{58529BE7-0A81-4DA7-99F7-3DCE4FB7A2EE}">
      <dgm:prSet phldrT="[Текст]"/>
      <dgm:spPr/>
      <dgm:t>
        <a:bodyPr/>
        <a:lstStyle/>
        <a:p>
          <a:r>
            <a:rPr lang="ru-RU" dirty="0" smtClean="0"/>
            <a:t>Помощь по хозяйству</a:t>
          </a:r>
          <a:endParaRPr lang="ru-RU" dirty="0"/>
        </a:p>
      </dgm:t>
    </dgm:pt>
    <dgm:pt modelId="{C1A43C5C-EF20-4E2B-8E2C-D163C84A3EC1}" type="parTrans" cxnId="{8E670C5F-590F-45DD-A924-FD78E5991193}">
      <dgm:prSet/>
      <dgm:spPr/>
      <dgm:t>
        <a:bodyPr/>
        <a:lstStyle/>
        <a:p>
          <a:endParaRPr lang="ru-RU"/>
        </a:p>
      </dgm:t>
    </dgm:pt>
    <dgm:pt modelId="{46379A97-B631-4CDD-B725-AB7BFE56B593}" type="sibTrans" cxnId="{8E670C5F-590F-45DD-A924-FD78E5991193}">
      <dgm:prSet/>
      <dgm:spPr/>
      <dgm:t>
        <a:bodyPr/>
        <a:lstStyle/>
        <a:p>
          <a:endParaRPr lang="ru-RU"/>
        </a:p>
      </dgm:t>
    </dgm:pt>
    <dgm:pt modelId="{627CCFDE-E915-4846-ACD9-1B35273FB6E1}">
      <dgm:prSet phldrT="[Текст]"/>
      <dgm:spPr/>
      <dgm:t>
        <a:bodyPr/>
        <a:lstStyle/>
        <a:p>
          <a:r>
            <a:rPr lang="ru-RU" dirty="0" smtClean="0"/>
            <a:t>Выполнение уроков с детьми</a:t>
          </a:r>
          <a:endParaRPr lang="ru-RU" dirty="0"/>
        </a:p>
      </dgm:t>
    </dgm:pt>
    <dgm:pt modelId="{E84E1E00-30DF-478A-8CC0-BF36AE63ED7D}" type="parTrans" cxnId="{BCEA57DE-248F-4CED-A4BE-1366C5183FB2}">
      <dgm:prSet/>
      <dgm:spPr/>
      <dgm:t>
        <a:bodyPr/>
        <a:lstStyle/>
        <a:p>
          <a:endParaRPr lang="ru-RU"/>
        </a:p>
      </dgm:t>
    </dgm:pt>
    <dgm:pt modelId="{EF651F34-4E57-4F80-8026-9A472E418980}" type="sibTrans" cxnId="{BCEA57DE-248F-4CED-A4BE-1366C5183FB2}">
      <dgm:prSet/>
      <dgm:spPr/>
      <dgm:t>
        <a:bodyPr/>
        <a:lstStyle/>
        <a:p>
          <a:endParaRPr lang="ru-RU"/>
        </a:p>
      </dgm:t>
    </dgm:pt>
    <dgm:pt modelId="{4A388973-00AF-4BC2-8EC6-1F076579388F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Инвалиды, пожилые</a:t>
          </a:r>
          <a:endParaRPr lang="ru-RU" dirty="0">
            <a:solidFill>
              <a:schemeClr val="tx1"/>
            </a:solidFill>
          </a:endParaRPr>
        </a:p>
      </dgm:t>
    </dgm:pt>
    <dgm:pt modelId="{11352AF1-1083-401B-9CD2-0448AA104B6F}" type="parTrans" cxnId="{A3DDB284-D95F-49C8-94A3-E39AF3F5C9A3}">
      <dgm:prSet/>
      <dgm:spPr/>
      <dgm:t>
        <a:bodyPr/>
        <a:lstStyle/>
        <a:p>
          <a:endParaRPr lang="ru-RU"/>
        </a:p>
      </dgm:t>
    </dgm:pt>
    <dgm:pt modelId="{B0CF10CB-E8A8-4329-9315-699712ABD02A}" type="sibTrans" cxnId="{A3DDB284-D95F-49C8-94A3-E39AF3F5C9A3}">
      <dgm:prSet/>
      <dgm:spPr/>
      <dgm:t>
        <a:bodyPr/>
        <a:lstStyle/>
        <a:p>
          <a:endParaRPr lang="ru-RU"/>
        </a:p>
      </dgm:t>
    </dgm:pt>
    <dgm:pt modelId="{495A7460-C73C-45C6-AC55-2BA8283FB28C}">
      <dgm:prSet phldrT="[Текст]"/>
      <dgm:spPr/>
      <dgm:t>
        <a:bodyPr/>
        <a:lstStyle/>
        <a:p>
          <a:r>
            <a:rPr lang="ru-RU" dirty="0" smtClean="0"/>
            <a:t>Сопровождение</a:t>
          </a:r>
          <a:endParaRPr lang="ru-RU" dirty="0"/>
        </a:p>
      </dgm:t>
    </dgm:pt>
    <dgm:pt modelId="{E9343C17-CCAA-412B-9F67-96AF82B9D361}" type="parTrans" cxnId="{43D292BB-FC7A-4EC9-8E5D-2763B6C5235F}">
      <dgm:prSet/>
      <dgm:spPr/>
      <dgm:t>
        <a:bodyPr/>
        <a:lstStyle/>
        <a:p>
          <a:endParaRPr lang="ru-RU"/>
        </a:p>
      </dgm:t>
    </dgm:pt>
    <dgm:pt modelId="{D52982CA-8EB1-476F-8A42-73204FCBFB83}" type="sibTrans" cxnId="{43D292BB-FC7A-4EC9-8E5D-2763B6C5235F}">
      <dgm:prSet/>
      <dgm:spPr/>
      <dgm:t>
        <a:bodyPr/>
        <a:lstStyle/>
        <a:p>
          <a:endParaRPr lang="ru-RU"/>
        </a:p>
      </dgm:t>
    </dgm:pt>
    <dgm:pt modelId="{7F1D4741-FBAE-46C7-B3EE-B628B71ECE95}">
      <dgm:prSet phldrT="[Текст]"/>
      <dgm:spPr/>
      <dgm:t>
        <a:bodyPr/>
        <a:lstStyle/>
        <a:p>
          <a:r>
            <a:rPr lang="ru-RU" dirty="0" smtClean="0"/>
            <a:t>Помощь в оформлении справок</a:t>
          </a:r>
          <a:endParaRPr lang="ru-RU" dirty="0"/>
        </a:p>
      </dgm:t>
    </dgm:pt>
    <dgm:pt modelId="{92D7CB84-AABB-471E-82F5-0C9567386373}" type="parTrans" cxnId="{1B5BE583-0FB0-41D1-85E0-4A7FB60350A2}">
      <dgm:prSet/>
      <dgm:spPr/>
      <dgm:t>
        <a:bodyPr/>
        <a:lstStyle/>
        <a:p>
          <a:endParaRPr lang="ru-RU"/>
        </a:p>
      </dgm:t>
    </dgm:pt>
    <dgm:pt modelId="{3A93568C-B2A6-4AD4-AC4F-C871CAFE94CD}" type="sibTrans" cxnId="{1B5BE583-0FB0-41D1-85E0-4A7FB60350A2}">
      <dgm:prSet/>
      <dgm:spPr/>
      <dgm:t>
        <a:bodyPr/>
        <a:lstStyle/>
        <a:p>
          <a:endParaRPr lang="ru-RU"/>
        </a:p>
      </dgm:t>
    </dgm:pt>
    <dgm:pt modelId="{ADA1551C-2AA7-4F53-BD30-ED3A51D060C2}">
      <dgm:prSet phldrT="[Текст]"/>
      <dgm:spPr/>
      <dgm:t>
        <a:bodyPr/>
        <a:lstStyle/>
        <a:p>
          <a:r>
            <a:rPr lang="ru-RU" dirty="0" smtClean="0"/>
            <a:t>Сопровождение детей в кружки, школу</a:t>
          </a:r>
          <a:endParaRPr lang="ru-RU" dirty="0"/>
        </a:p>
      </dgm:t>
    </dgm:pt>
    <dgm:pt modelId="{6EE5833D-3A66-4DEE-BD4F-F762F6611CAD}" type="parTrans" cxnId="{104015C7-FB27-447A-A96B-F089A3088FE1}">
      <dgm:prSet/>
      <dgm:spPr/>
      <dgm:t>
        <a:bodyPr/>
        <a:lstStyle/>
        <a:p>
          <a:endParaRPr lang="ru-RU"/>
        </a:p>
      </dgm:t>
    </dgm:pt>
    <dgm:pt modelId="{BC10A415-FF71-4CD0-B61E-D75C74012265}" type="sibTrans" cxnId="{104015C7-FB27-447A-A96B-F089A3088FE1}">
      <dgm:prSet/>
      <dgm:spPr/>
      <dgm:t>
        <a:bodyPr/>
        <a:lstStyle/>
        <a:p>
          <a:endParaRPr lang="ru-RU"/>
        </a:p>
      </dgm:t>
    </dgm:pt>
    <dgm:pt modelId="{0E6AF8B6-0B40-43CA-83B3-01372A2CD0DF}">
      <dgm:prSet phldrT="[Текст]"/>
      <dgm:spPr/>
      <dgm:t>
        <a:bodyPr/>
        <a:lstStyle/>
        <a:p>
          <a:r>
            <a:rPr lang="ru-RU" dirty="0" smtClean="0"/>
            <a:t>Досуг детей</a:t>
          </a:r>
          <a:endParaRPr lang="ru-RU" dirty="0"/>
        </a:p>
      </dgm:t>
    </dgm:pt>
    <dgm:pt modelId="{3C22E64F-8CD5-45A8-B494-F5DC1A900FC7}" type="parTrans" cxnId="{60860360-6122-405C-9BEF-0861D8D9C296}">
      <dgm:prSet/>
      <dgm:spPr/>
      <dgm:t>
        <a:bodyPr/>
        <a:lstStyle/>
        <a:p>
          <a:endParaRPr lang="ru-RU"/>
        </a:p>
      </dgm:t>
    </dgm:pt>
    <dgm:pt modelId="{6E300064-CB75-4F95-B5C1-F1915494A2C1}" type="sibTrans" cxnId="{60860360-6122-405C-9BEF-0861D8D9C296}">
      <dgm:prSet/>
      <dgm:spPr/>
      <dgm:t>
        <a:bodyPr/>
        <a:lstStyle/>
        <a:p>
          <a:endParaRPr lang="ru-RU"/>
        </a:p>
      </dgm:t>
    </dgm:pt>
    <dgm:pt modelId="{9606C6E4-9D81-4B9B-815F-38996F526FB0}">
      <dgm:prSet phldrT="[Текст]"/>
      <dgm:spPr/>
      <dgm:t>
        <a:bodyPr/>
        <a:lstStyle/>
        <a:p>
          <a:r>
            <a:rPr lang="ru-RU" dirty="0" smtClean="0"/>
            <a:t>Бытовая помощь</a:t>
          </a:r>
          <a:endParaRPr lang="ru-RU" dirty="0"/>
        </a:p>
      </dgm:t>
    </dgm:pt>
    <dgm:pt modelId="{FD64F5EC-8AFF-44BB-A33B-8DA720C4703D}" type="parTrans" cxnId="{844ABF11-197B-4894-BDE5-2655FE085BC9}">
      <dgm:prSet/>
      <dgm:spPr/>
      <dgm:t>
        <a:bodyPr/>
        <a:lstStyle/>
        <a:p>
          <a:endParaRPr lang="ru-RU"/>
        </a:p>
      </dgm:t>
    </dgm:pt>
    <dgm:pt modelId="{3D29BF79-9258-46E7-A666-DEF8F2D8EF6D}" type="sibTrans" cxnId="{844ABF11-197B-4894-BDE5-2655FE085BC9}">
      <dgm:prSet/>
      <dgm:spPr/>
      <dgm:t>
        <a:bodyPr/>
        <a:lstStyle/>
        <a:p>
          <a:endParaRPr lang="ru-RU"/>
        </a:p>
      </dgm:t>
    </dgm:pt>
    <dgm:pt modelId="{7E4F5587-E511-4A0B-90EC-0EF7BF28EB1A}">
      <dgm:prSet phldrT="[Текст]"/>
      <dgm:spPr/>
      <dgm:t>
        <a:bodyPr/>
        <a:lstStyle/>
        <a:p>
          <a:r>
            <a:rPr lang="ru-RU" dirty="0" smtClean="0"/>
            <a:t>Санитарно-гигиенический уход</a:t>
          </a:r>
          <a:endParaRPr lang="ru-RU" dirty="0"/>
        </a:p>
      </dgm:t>
    </dgm:pt>
    <dgm:pt modelId="{5EBEE1B0-DA1A-4831-AB96-8B31FACF726D}" type="parTrans" cxnId="{A1000137-AA98-47D1-9CE2-AC7A18CBB04B}">
      <dgm:prSet/>
      <dgm:spPr/>
      <dgm:t>
        <a:bodyPr/>
        <a:lstStyle/>
        <a:p>
          <a:endParaRPr lang="ru-RU"/>
        </a:p>
      </dgm:t>
    </dgm:pt>
    <dgm:pt modelId="{6B2984BB-89FC-48E5-8ED6-A75C1FA1FC67}" type="sibTrans" cxnId="{A1000137-AA98-47D1-9CE2-AC7A18CBB04B}">
      <dgm:prSet/>
      <dgm:spPr/>
      <dgm:t>
        <a:bodyPr/>
        <a:lstStyle/>
        <a:p>
          <a:endParaRPr lang="ru-RU"/>
        </a:p>
      </dgm:t>
    </dgm:pt>
    <dgm:pt modelId="{5D74E132-344B-4E78-B3FC-68FE302E430B}">
      <dgm:prSet phldrT="[Текст]"/>
      <dgm:spPr/>
      <dgm:t>
        <a:bodyPr/>
        <a:lstStyle/>
        <a:p>
          <a:r>
            <a:rPr lang="ru-RU" dirty="0" smtClean="0"/>
            <a:t>Общение, моральная поддержка</a:t>
          </a:r>
          <a:endParaRPr lang="ru-RU" dirty="0"/>
        </a:p>
      </dgm:t>
    </dgm:pt>
    <dgm:pt modelId="{3A56D9E3-72E6-459D-A624-B69E07CA4CAE}" type="parTrans" cxnId="{50A69D96-218A-4FEB-B9CE-8AEFE0EA3BC3}">
      <dgm:prSet/>
      <dgm:spPr/>
      <dgm:t>
        <a:bodyPr/>
        <a:lstStyle/>
        <a:p>
          <a:endParaRPr lang="ru-RU"/>
        </a:p>
      </dgm:t>
    </dgm:pt>
    <dgm:pt modelId="{75629D5B-0BE5-4895-A587-F9F3C337B3CA}" type="sibTrans" cxnId="{50A69D96-218A-4FEB-B9CE-8AEFE0EA3BC3}">
      <dgm:prSet/>
      <dgm:spPr/>
      <dgm:t>
        <a:bodyPr/>
        <a:lstStyle/>
        <a:p>
          <a:endParaRPr lang="ru-RU"/>
        </a:p>
      </dgm:t>
    </dgm:pt>
    <dgm:pt modelId="{59C8609A-CD7C-4EBF-964D-634C2115F3E9}">
      <dgm:prSet phldrT="[Текст]"/>
      <dgm:spPr/>
      <dgm:t>
        <a:bodyPr/>
        <a:lstStyle/>
        <a:p>
          <a:r>
            <a:rPr lang="ru-RU" dirty="0" smtClean="0"/>
            <a:t>Ремонты</a:t>
          </a:r>
          <a:endParaRPr lang="ru-RU" dirty="0"/>
        </a:p>
      </dgm:t>
    </dgm:pt>
    <dgm:pt modelId="{04AB82BF-6CC0-43BE-8752-BB4F85505B23}" type="parTrans" cxnId="{38ADF8F3-8DC1-443F-BFB2-79E99B282950}">
      <dgm:prSet/>
      <dgm:spPr/>
      <dgm:t>
        <a:bodyPr/>
        <a:lstStyle/>
        <a:p>
          <a:endParaRPr lang="ru-RU"/>
        </a:p>
      </dgm:t>
    </dgm:pt>
    <dgm:pt modelId="{EDFED2E0-402D-4499-BB71-A9CEB557BD68}" type="sibTrans" cxnId="{38ADF8F3-8DC1-443F-BFB2-79E99B282950}">
      <dgm:prSet/>
      <dgm:spPr/>
      <dgm:t>
        <a:bodyPr/>
        <a:lstStyle/>
        <a:p>
          <a:endParaRPr lang="ru-RU"/>
        </a:p>
      </dgm:t>
    </dgm:pt>
    <dgm:pt modelId="{BD2D44C9-107A-4771-AA4E-F88F3BCFEC4F}">
      <dgm:prSet phldrT="[Текст]"/>
      <dgm:spPr/>
      <dgm:t>
        <a:bodyPr/>
        <a:lstStyle/>
        <a:p>
          <a:r>
            <a:rPr lang="ru-RU" dirty="0" smtClean="0"/>
            <a:t>Ремонты</a:t>
          </a:r>
          <a:endParaRPr lang="ru-RU" dirty="0"/>
        </a:p>
      </dgm:t>
    </dgm:pt>
    <dgm:pt modelId="{091BBFDC-67A3-499F-AE71-6064F6ABF3CD}" type="parTrans" cxnId="{A76B37FA-6B2C-45F2-AB16-C32D636E619E}">
      <dgm:prSet/>
      <dgm:spPr/>
      <dgm:t>
        <a:bodyPr/>
        <a:lstStyle/>
        <a:p>
          <a:endParaRPr lang="ru-RU"/>
        </a:p>
      </dgm:t>
    </dgm:pt>
    <dgm:pt modelId="{1B29909F-3708-405B-AF0A-5BA6E7BB036D}" type="sibTrans" cxnId="{A76B37FA-6B2C-45F2-AB16-C32D636E619E}">
      <dgm:prSet/>
      <dgm:spPr/>
      <dgm:t>
        <a:bodyPr/>
        <a:lstStyle/>
        <a:p>
          <a:endParaRPr lang="ru-RU"/>
        </a:p>
      </dgm:t>
    </dgm:pt>
    <dgm:pt modelId="{3E25C86F-05BF-4ED7-858E-362DA9C75ED0}" type="pres">
      <dgm:prSet presAssocID="{E1BD88AE-BCAC-4486-B7C9-5241BDC767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487272-61CD-4339-9770-2D38F9D07B14}" type="pres">
      <dgm:prSet presAssocID="{C874824F-3487-4F73-98E5-15DB7901A515}" presName="composite" presStyleCnt="0"/>
      <dgm:spPr/>
    </dgm:pt>
    <dgm:pt modelId="{FA8EABD9-BF33-493C-8E07-A65F6B6C2B19}" type="pres">
      <dgm:prSet presAssocID="{C874824F-3487-4F73-98E5-15DB7901A51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C1E8F2-7100-4619-9030-B7F5D31F1BE6}" type="pres">
      <dgm:prSet presAssocID="{C874824F-3487-4F73-98E5-15DB7901A515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E371B9-0E61-452E-AB4A-4C400B6AE750}" type="pres">
      <dgm:prSet presAssocID="{C8273B28-58A5-45BD-83B8-D4B9699BCF4F}" presName="space" presStyleCnt="0"/>
      <dgm:spPr/>
    </dgm:pt>
    <dgm:pt modelId="{99CC57CF-AB4D-426E-9286-1F92075B5AE7}" type="pres">
      <dgm:prSet presAssocID="{4A388973-00AF-4BC2-8EC6-1F076579388F}" presName="composite" presStyleCnt="0"/>
      <dgm:spPr/>
    </dgm:pt>
    <dgm:pt modelId="{36F6D1F2-3C9E-4551-9672-2630243A0C2C}" type="pres">
      <dgm:prSet presAssocID="{4A388973-00AF-4BC2-8EC6-1F07657938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B2210-EE3A-4635-A3DD-F7CBD45238E1}" type="pres">
      <dgm:prSet presAssocID="{4A388973-00AF-4BC2-8EC6-1F076579388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DDB284-D95F-49C8-94A3-E39AF3F5C9A3}" srcId="{E1BD88AE-BCAC-4486-B7C9-5241BDC7679C}" destId="{4A388973-00AF-4BC2-8EC6-1F076579388F}" srcOrd="1" destOrd="0" parTransId="{11352AF1-1083-401B-9CD2-0448AA104B6F}" sibTransId="{B0CF10CB-E8A8-4329-9315-699712ABD02A}"/>
    <dgm:cxn modelId="{8A84D4E7-CBFA-4191-AF07-06E89D0D0B3F}" type="presOf" srcId="{9606C6E4-9D81-4B9B-815F-38996F526FB0}" destId="{F35B2210-EE3A-4635-A3DD-F7CBD45238E1}" srcOrd="0" destOrd="2" presId="urn:microsoft.com/office/officeart/2005/8/layout/hList1"/>
    <dgm:cxn modelId="{4E32E215-968B-4C07-A7FD-A5809B7AFE7A}" type="presOf" srcId="{BD2D44C9-107A-4771-AA4E-F88F3BCFEC4F}" destId="{F35B2210-EE3A-4635-A3DD-F7CBD45238E1}" srcOrd="0" destOrd="5" presId="urn:microsoft.com/office/officeart/2005/8/layout/hList1"/>
    <dgm:cxn modelId="{A76B37FA-6B2C-45F2-AB16-C32D636E619E}" srcId="{4A388973-00AF-4BC2-8EC6-1F076579388F}" destId="{BD2D44C9-107A-4771-AA4E-F88F3BCFEC4F}" srcOrd="5" destOrd="0" parTransId="{091BBFDC-67A3-499F-AE71-6064F6ABF3CD}" sibTransId="{1B29909F-3708-405B-AF0A-5BA6E7BB036D}"/>
    <dgm:cxn modelId="{4DA37752-D0AE-4BD4-B48A-17DA90F97CFA}" type="presOf" srcId="{627CCFDE-E915-4846-ACD9-1B35273FB6E1}" destId="{94C1E8F2-7100-4619-9030-B7F5D31F1BE6}" srcOrd="0" destOrd="1" presId="urn:microsoft.com/office/officeart/2005/8/layout/hList1"/>
    <dgm:cxn modelId="{B3C900FB-3022-41E4-B583-F54F52F7261D}" type="presOf" srcId="{E1BD88AE-BCAC-4486-B7C9-5241BDC7679C}" destId="{3E25C86F-05BF-4ED7-858E-362DA9C75ED0}" srcOrd="0" destOrd="0" presId="urn:microsoft.com/office/officeart/2005/8/layout/hList1"/>
    <dgm:cxn modelId="{A1000137-AA98-47D1-9CE2-AC7A18CBB04B}" srcId="{4A388973-00AF-4BC2-8EC6-1F076579388F}" destId="{7E4F5587-E511-4A0B-90EC-0EF7BF28EB1A}" srcOrd="3" destOrd="0" parTransId="{5EBEE1B0-DA1A-4831-AB96-8B31FACF726D}" sibTransId="{6B2984BB-89FC-48E5-8ED6-A75C1FA1FC67}"/>
    <dgm:cxn modelId="{489769C3-37C6-471D-9E67-4E6F60DE7596}" type="presOf" srcId="{495A7460-C73C-45C6-AC55-2BA8283FB28C}" destId="{F35B2210-EE3A-4635-A3DD-F7CBD45238E1}" srcOrd="0" destOrd="0" presId="urn:microsoft.com/office/officeart/2005/8/layout/hList1"/>
    <dgm:cxn modelId="{A4F3008D-FC88-4641-8243-F3F56F734F51}" srcId="{E1BD88AE-BCAC-4486-B7C9-5241BDC7679C}" destId="{C874824F-3487-4F73-98E5-15DB7901A515}" srcOrd="0" destOrd="0" parTransId="{87C9774F-7D53-45C5-8FEA-31413EBC280F}" sibTransId="{C8273B28-58A5-45BD-83B8-D4B9699BCF4F}"/>
    <dgm:cxn modelId="{91F56B47-15F2-47A8-9B99-256B894379D0}" type="presOf" srcId="{5D74E132-344B-4E78-B3FC-68FE302E430B}" destId="{F35B2210-EE3A-4635-A3DD-F7CBD45238E1}" srcOrd="0" destOrd="4" presId="urn:microsoft.com/office/officeart/2005/8/layout/hList1"/>
    <dgm:cxn modelId="{C7FBCCCA-EEA7-406D-B27F-A143C60356C0}" type="presOf" srcId="{4A388973-00AF-4BC2-8EC6-1F076579388F}" destId="{36F6D1F2-3C9E-4551-9672-2630243A0C2C}" srcOrd="0" destOrd="0" presId="urn:microsoft.com/office/officeart/2005/8/layout/hList1"/>
    <dgm:cxn modelId="{A14E8FA8-0DC7-4BF8-B3BC-6AAD0DFB79FA}" type="presOf" srcId="{7E4F5587-E511-4A0B-90EC-0EF7BF28EB1A}" destId="{F35B2210-EE3A-4635-A3DD-F7CBD45238E1}" srcOrd="0" destOrd="3" presId="urn:microsoft.com/office/officeart/2005/8/layout/hList1"/>
    <dgm:cxn modelId="{43D292BB-FC7A-4EC9-8E5D-2763B6C5235F}" srcId="{4A388973-00AF-4BC2-8EC6-1F076579388F}" destId="{495A7460-C73C-45C6-AC55-2BA8283FB28C}" srcOrd="0" destOrd="0" parTransId="{E9343C17-CCAA-412B-9F67-96AF82B9D361}" sibTransId="{D52982CA-8EB1-476F-8A42-73204FCBFB83}"/>
    <dgm:cxn modelId="{CFD4E457-5022-4CA4-A27D-CF7B666A9AD0}" type="presOf" srcId="{C874824F-3487-4F73-98E5-15DB7901A515}" destId="{FA8EABD9-BF33-493C-8E07-A65F6B6C2B19}" srcOrd="0" destOrd="0" presId="urn:microsoft.com/office/officeart/2005/8/layout/hList1"/>
    <dgm:cxn modelId="{104015C7-FB27-447A-A96B-F089A3088FE1}" srcId="{C874824F-3487-4F73-98E5-15DB7901A515}" destId="{ADA1551C-2AA7-4F53-BD30-ED3A51D060C2}" srcOrd="2" destOrd="0" parTransId="{6EE5833D-3A66-4DEE-BD4F-F762F6611CAD}" sibTransId="{BC10A415-FF71-4CD0-B61E-D75C74012265}"/>
    <dgm:cxn modelId="{2FA082F1-5E14-4D14-AF1D-0C6F6187D20D}" type="presOf" srcId="{0E6AF8B6-0B40-43CA-83B3-01372A2CD0DF}" destId="{94C1E8F2-7100-4619-9030-B7F5D31F1BE6}" srcOrd="0" destOrd="3" presId="urn:microsoft.com/office/officeart/2005/8/layout/hList1"/>
    <dgm:cxn modelId="{60860360-6122-405C-9BEF-0861D8D9C296}" srcId="{C874824F-3487-4F73-98E5-15DB7901A515}" destId="{0E6AF8B6-0B40-43CA-83B3-01372A2CD0DF}" srcOrd="3" destOrd="0" parTransId="{3C22E64F-8CD5-45A8-B494-F5DC1A900FC7}" sibTransId="{6E300064-CB75-4F95-B5C1-F1915494A2C1}"/>
    <dgm:cxn modelId="{50A69D96-218A-4FEB-B9CE-8AEFE0EA3BC3}" srcId="{4A388973-00AF-4BC2-8EC6-1F076579388F}" destId="{5D74E132-344B-4E78-B3FC-68FE302E430B}" srcOrd="4" destOrd="0" parTransId="{3A56D9E3-72E6-459D-A624-B69E07CA4CAE}" sibTransId="{75629D5B-0BE5-4895-A587-F9F3C337B3CA}"/>
    <dgm:cxn modelId="{38ADF8F3-8DC1-443F-BFB2-79E99B282950}" srcId="{C874824F-3487-4F73-98E5-15DB7901A515}" destId="{59C8609A-CD7C-4EBF-964D-634C2115F3E9}" srcOrd="4" destOrd="0" parTransId="{04AB82BF-6CC0-43BE-8752-BB4F85505B23}" sibTransId="{EDFED2E0-402D-4499-BB71-A9CEB557BD68}"/>
    <dgm:cxn modelId="{8E670C5F-590F-45DD-A924-FD78E5991193}" srcId="{C874824F-3487-4F73-98E5-15DB7901A515}" destId="{58529BE7-0A81-4DA7-99F7-3DCE4FB7A2EE}" srcOrd="0" destOrd="0" parTransId="{C1A43C5C-EF20-4E2B-8E2C-D163C84A3EC1}" sibTransId="{46379A97-B631-4CDD-B725-AB7BFE56B593}"/>
    <dgm:cxn modelId="{1B5BE583-0FB0-41D1-85E0-4A7FB60350A2}" srcId="{4A388973-00AF-4BC2-8EC6-1F076579388F}" destId="{7F1D4741-FBAE-46C7-B3EE-B628B71ECE95}" srcOrd="1" destOrd="0" parTransId="{92D7CB84-AABB-471E-82F5-0C9567386373}" sibTransId="{3A93568C-B2A6-4AD4-AC4F-C871CAFE94CD}"/>
    <dgm:cxn modelId="{844ABF11-197B-4894-BDE5-2655FE085BC9}" srcId="{4A388973-00AF-4BC2-8EC6-1F076579388F}" destId="{9606C6E4-9D81-4B9B-815F-38996F526FB0}" srcOrd="2" destOrd="0" parTransId="{FD64F5EC-8AFF-44BB-A33B-8DA720C4703D}" sibTransId="{3D29BF79-9258-46E7-A666-DEF8F2D8EF6D}"/>
    <dgm:cxn modelId="{1121F209-1D87-4C9B-AF67-79410F47DCC3}" type="presOf" srcId="{58529BE7-0A81-4DA7-99F7-3DCE4FB7A2EE}" destId="{94C1E8F2-7100-4619-9030-B7F5D31F1BE6}" srcOrd="0" destOrd="0" presId="urn:microsoft.com/office/officeart/2005/8/layout/hList1"/>
    <dgm:cxn modelId="{BCEA57DE-248F-4CED-A4BE-1366C5183FB2}" srcId="{C874824F-3487-4F73-98E5-15DB7901A515}" destId="{627CCFDE-E915-4846-ACD9-1B35273FB6E1}" srcOrd="1" destOrd="0" parTransId="{E84E1E00-30DF-478A-8CC0-BF36AE63ED7D}" sibTransId="{EF651F34-4E57-4F80-8026-9A472E418980}"/>
    <dgm:cxn modelId="{1E25F4BE-FFEA-4348-8B76-846752830B4E}" type="presOf" srcId="{59C8609A-CD7C-4EBF-964D-634C2115F3E9}" destId="{94C1E8F2-7100-4619-9030-B7F5D31F1BE6}" srcOrd="0" destOrd="4" presId="urn:microsoft.com/office/officeart/2005/8/layout/hList1"/>
    <dgm:cxn modelId="{D74F88D3-C88B-45FD-934F-4568F5E441AC}" type="presOf" srcId="{7F1D4741-FBAE-46C7-B3EE-B628B71ECE95}" destId="{F35B2210-EE3A-4635-A3DD-F7CBD45238E1}" srcOrd="0" destOrd="1" presId="urn:microsoft.com/office/officeart/2005/8/layout/hList1"/>
    <dgm:cxn modelId="{7639913B-2628-484E-97F9-DF63513079AF}" type="presOf" srcId="{ADA1551C-2AA7-4F53-BD30-ED3A51D060C2}" destId="{94C1E8F2-7100-4619-9030-B7F5D31F1BE6}" srcOrd="0" destOrd="2" presId="urn:microsoft.com/office/officeart/2005/8/layout/hList1"/>
    <dgm:cxn modelId="{34C2EFF9-0B90-4CBF-BA77-CF5606C0D6EF}" type="presParOf" srcId="{3E25C86F-05BF-4ED7-858E-362DA9C75ED0}" destId="{D1487272-61CD-4339-9770-2D38F9D07B14}" srcOrd="0" destOrd="0" presId="urn:microsoft.com/office/officeart/2005/8/layout/hList1"/>
    <dgm:cxn modelId="{818658C4-E7AA-43FA-8058-F9F5359D059D}" type="presParOf" srcId="{D1487272-61CD-4339-9770-2D38F9D07B14}" destId="{FA8EABD9-BF33-493C-8E07-A65F6B6C2B19}" srcOrd="0" destOrd="0" presId="urn:microsoft.com/office/officeart/2005/8/layout/hList1"/>
    <dgm:cxn modelId="{821B7D15-9401-45C8-984E-6BBE93ACD58A}" type="presParOf" srcId="{D1487272-61CD-4339-9770-2D38F9D07B14}" destId="{94C1E8F2-7100-4619-9030-B7F5D31F1BE6}" srcOrd="1" destOrd="0" presId="urn:microsoft.com/office/officeart/2005/8/layout/hList1"/>
    <dgm:cxn modelId="{5402143E-4CFA-4680-A7FC-9B051F49BC36}" type="presParOf" srcId="{3E25C86F-05BF-4ED7-858E-362DA9C75ED0}" destId="{2BE371B9-0E61-452E-AB4A-4C400B6AE750}" srcOrd="1" destOrd="0" presId="urn:microsoft.com/office/officeart/2005/8/layout/hList1"/>
    <dgm:cxn modelId="{D0EAD80F-4D4C-4505-BC98-99E797427AE1}" type="presParOf" srcId="{3E25C86F-05BF-4ED7-858E-362DA9C75ED0}" destId="{99CC57CF-AB4D-426E-9286-1F92075B5AE7}" srcOrd="2" destOrd="0" presId="urn:microsoft.com/office/officeart/2005/8/layout/hList1"/>
    <dgm:cxn modelId="{8CFAFA68-E38E-4672-8BC4-66ECD754F55A}" type="presParOf" srcId="{99CC57CF-AB4D-426E-9286-1F92075B5AE7}" destId="{36F6D1F2-3C9E-4551-9672-2630243A0C2C}" srcOrd="0" destOrd="0" presId="urn:microsoft.com/office/officeart/2005/8/layout/hList1"/>
    <dgm:cxn modelId="{AB82ECAC-7870-408B-9BED-7960C61C2634}" type="presParOf" srcId="{99CC57CF-AB4D-426E-9286-1F92075B5AE7}" destId="{F35B2210-EE3A-4635-A3DD-F7CBD45238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AAF715-A95D-43EC-9028-AD4619D08DA5}" type="doc">
      <dgm:prSet loTypeId="urn:microsoft.com/office/officeart/2005/8/layout/vList2" loCatId="list" qsTypeId="urn:microsoft.com/office/officeart/2005/8/quickstyle/3d2" qsCatId="3D" csTypeId="urn:microsoft.com/office/officeart/2005/8/colors/accent1_2#19" csCatId="accent1" phldr="1"/>
      <dgm:spPr/>
      <dgm:t>
        <a:bodyPr/>
        <a:lstStyle/>
        <a:p>
          <a:endParaRPr lang="ru-RU"/>
        </a:p>
      </dgm:t>
    </dgm:pt>
    <dgm:pt modelId="{10B3E2C3-047A-44B6-BF4E-3F39CB07B4AC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Как находим подопечных?</a:t>
          </a:r>
          <a:endParaRPr lang="ru-RU" sz="3600" dirty="0">
            <a:solidFill>
              <a:schemeClr val="tx1"/>
            </a:solidFill>
          </a:endParaRPr>
        </a:p>
      </dgm:t>
    </dgm:pt>
    <dgm:pt modelId="{0A4F5A54-F4E5-4139-A0E0-3A6CE2566974}" type="parTrans" cxnId="{3EFE6E0D-4746-4204-BCD1-44EF09D389C3}">
      <dgm:prSet/>
      <dgm:spPr/>
      <dgm:t>
        <a:bodyPr/>
        <a:lstStyle/>
        <a:p>
          <a:endParaRPr lang="ru-RU"/>
        </a:p>
      </dgm:t>
    </dgm:pt>
    <dgm:pt modelId="{B580C007-7582-4EBE-966D-563D001AD28A}" type="sibTrans" cxnId="{3EFE6E0D-4746-4204-BCD1-44EF09D389C3}">
      <dgm:prSet/>
      <dgm:spPr/>
      <dgm:t>
        <a:bodyPr/>
        <a:lstStyle/>
        <a:p>
          <a:endParaRPr lang="ru-RU"/>
        </a:p>
      </dgm:t>
    </dgm:pt>
    <dgm:pt modelId="{8001B1B6-B59A-414E-B836-DE11CD21BCFA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Как мы будем помогать?</a:t>
          </a:r>
          <a:endParaRPr lang="ru-RU" sz="3600" dirty="0">
            <a:solidFill>
              <a:schemeClr val="tx1"/>
            </a:solidFill>
          </a:endParaRPr>
        </a:p>
      </dgm:t>
    </dgm:pt>
    <dgm:pt modelId="{223DC954-67F5-4616-B1DD-2F261A8DE319}" type="parTrans" cxnId="{1F0B4DF6-8228-424E-9D6B-41127F1FF63E}">
      <dgm:prSet/>
      <dgm:spPr/>
      <dgm:t>
        <a:bodyPr/>
        <a:lstStyle/>
        <a:p>
          <a:endParaRPr lang="ru-RU"/>
        </a:p>
      </dgm:t>
    </dgm:pt>
    <dgm:pt modelId="{D4B6FF4C-DF43-4C41-9347-BA48D0BA474C}" type="sibTrans" cxnId="{1F0B4DF6-8228-424E-9D6B-41127F1FF63E}">
      <dgm:prSet/>
      <dgm:spPr/>
      <dgm:t>
        <a:bodyPr/>
        <a:lstStyle/>
        <a:p>
          <a:endParaRPr lang="ru-RU"/>
        </a:p>
      </dgm:t>
    </dgm:pt>
    <dgm:pt modelId="{21745B6B-1826-4237-AE0A-DBB5EA9BCB2B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Какие добровольцы нам нужны?</a:t>
          </a:r>
          <a:endParaRPr lang="ru-RU" sz="3600" dirty="0">
            <a:solidFill>
              <a:schemeClr val="tx1"/>
            </a:solidFill>
          </a:endParaRPr>
        </a:p>
      </dgm:t>
    </dgm:pt>
    <dgm:pt modelId="{8ACC8083-DEC9-4036-86DA-9E5E45BF9D14}" type="parTrans" cxnId="{CBB1089B-5DC4-4DDE-9B50-CE4DAF61EFF1}">
      <dgm:prSet/>
      <dgm:spPr/>
      <dgm:t>
        <a:bodyPr/>
        <a:lstStyle/>
        <a:p>
          <a:endParaRPr lang="ru-RU"/>
        </a:p>
      </dgm:t>
    </dgm:pt>
    <dgm:pt modelId="{F546BD2A-6076-4584-8A75-26B19CA5FCEF}" type="sibTrans" cxnId="{CBB1089B-5DC4-4DDE-9B50-CE4DAF61EFF1}">
      <dgm:prSet/>
      <dgm:spPr/>
      <dgm:t>
        <a:bodyPr/>
        <a:lstStyle/>
        <a:p>
          <a:endParaRPr lang="ru-RU"/>
        </a:p>
      </dgm:t>
    </dgm:pt>
    <dgm:pt modelId="{EAA99430-CCAD-4DF5-9990-3510262CD880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Юридический аспект отношений с добровольцами</a:t>
          </a:r>
          <a:endParaRPr lang="ru-RU" sz="3600" dirty="0">
            <a:solidFill>
              <a:schemeClr val="tx1"/>
            </a:solidFill>
          </a:endParaRPr>
        </a:p>
      </dgm:t>
    </dgm:pt>
    <dgm:pt modelId="{C46467D0-4756-450F-B053-C3EB3D9DF03B}" type="parTrans" cxnId="{8AECD18F-F3DF-49D5-86D0-684726C6353B}">
      <dgm:prSet/>
      <dgm:spPr/>
      <dgm:t>
        <a:bodyPr/>
        <a:lstStyle/>
        <a:p>
          <a:endParaRPr lang="ru-RU"/>
        </a:p>
      </dgm:t>
    </dgm:pt>
    <dgm:pt modelId="{12B432B6-1BA1-4491-A2D3-41C084ABCEC0}" type="sibTrans" cxnId="{8AECD18F-F3DF-49D5-86D0-684726C6353B}">
      <dgm:prSet/>
      <dgm:spPr/>
      <dgm:t>
        <a:bodyPr/>
        <a:lstStyle/>
        <a:p>
          <a:endParaRPr lang="ru-RU"/>
        </a:p>
      </dgm:t>
    </dgm:pt>
    <dgm:pt modelId="{7E1C412D-DE6C-41C6-BE2D-2F2367FC9DBE}" type="pres">
      <dgm:prSet presAssocID="{3AAAF715-A95D-43EC-9028-AD4619D08D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887923-A289-4EE5-9521-457B9F06B880}" type="pres">
      <dgm:prSet presAssocID="{10B3E2C3-047A-44B6-BF4E-3F39CB07B4AC}" presName="parentText" presStyleLbl="node1" presStyleIdx="0" presStyleCnt="4" custLinFactY="-131634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C403A-B79F-480E-BCD8-43873384977A}" type="pres">
      <dgm:prSet presAssocID="{B580C007-7582-4EBE-966D-563D001AD28A}" presName="spacer" presStyleCnt="0"/>
      <dgm:spPr/>
      <dgm:t>
        <a:bodyPr/>
        <a:lstStyle/>
        <a:p>
          <a:endParaRPr lang="ru-RU"/>
        </a:p>
      </dgm:t>
    </dgm:pt>
    <dgm:pt modelId="{8540685B-BD66-4368-917B-B3A400F9B2C3}" type="pres">
      <dgm:prSet presAssocID="{8001B1B6-B59A-414E-B836-DE11CD21BCFA}" presName="parentText" presStyleLbl="node1" presStyleIdx="1" presStyleCnt="4" custLinFactY="-8514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D312E5-7BE3-4376-A966-44842CE7A774}" type="pres">
      <dgm:prSet presAssocID="{D4B6FF4C-DF43-4C41-9347-BA48D0BA474C}" presName="spacer" presStyleCnt="0"/>
      <dgm:spPr/>
      <dgm:t>
        <a:bodyPr/>
        <a:lstStyle/>
        <a:p>
          <a:endParaRPr lang="ru-RU"/>
        </a:p>
      </dgm:t>
    </dgm:pt>
    <dgm:pt modelId="{C9C6CF54-0568-4E41-B4E9-3B2577310CF8}" type="pres">
      <dgm:prSet presAssocID="{21745B6B-1826-4237-AE0A-DBB5EA9BCB2B}" presName="parentText" presStyleLbl="node1" presStyleIdx="2" presStyleCnt="4" custLinFactY="-58130" custLinFactNeighborX="-9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37E3DA-D8BA-484C-82C4-B3D580D87D76}" type="pres">
      <dgm:prSet presAssocID="{F546BD2A-6076-4584-8A75-26B19CA5FCEF}" presName="spacer" presStyleCnt="0"/>
      <dgm:spPr/>
      <dgm:t>
        <a:bodyPr/>
        <a:lstStyle/>
        <a:p>
          <a:endParaRPr lang="ru-RU"/>
        </a:p>
      </dgm:t>
    </dgm:pt>
    <dgm:pt modelId="{F859BDB2-4D57-45C7-811B-D4C2977237BC}" type="pres">
      <dgm:prSet presAssocID="{EAA99430-CCAD-4DF5-9990-3510262CD880}" presName="parentText" presStyleLbl="node1" presStyleIdx="3" presStyleCnt="4" custScaleY="158094" custLinFactY="-4187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0B4DF6-8228-424E-9D6B-41127F1FF63E}" srcId="{3AAAF715-A95D-43EC-9028-AD4619D08DA5}" destId="{8001B1B6-B59A-414E-B836-DE11CD21BCFA}" srcOrd="1" destOrd="0" parTransId="{223DC954-67F5-4616-B1DD-2F261A8DE319}" sibTransId="{D4B6FF4C-DF43-4C41-9347-BA48D0BA474C}"/>
    <dgm:cxn modelId="{3EFE6E0D-4746-4204-BCD1-44EF09D389C3}" srcId="{3AAAF715-A95D-43EC-9028-AD4619D08DA5}" destId="{10B3E2C3-047A-44B6-BF4E-3F39CB07B4AC}" srcOrd="0" destOrd="0" parTransId="{0A4F5A54-F4E5-4139-A0E0-3A6CE2566974}" sibTransId="{B580C007-7582-4EBE-966D-563D001AD28A}"/>
    <dgm:cxn modelId="{CD64AE32-9126-4AC5-86A7-958A0E93BB5A}" type="presOf" srcId="{EAA99430-CCAD-4DF5-9990-3510262CD880}" destId="{F859BDB2-4D57-45C7-811B-D4C2977237BC}" srcOrd="0" destOrd="0" presId="urn:microsoft.com/office/officeart/2005/8/layout/vList2"/>
    <dgm:cxn modelId="{8AECD18F-F3DF-49D5-86D0-684726C6353B}" srcId="{3AAAF715-A95D-43EC-9028-AD4619D08DA5}" destId="{EAA99430-CCAD-4DF5-9990-3510262CD880}" srcOrd="3" destOrd="0" parTransId="{C46467D0-4756-450F-B053-C3EB3D9DF03B}" sibTransId="{12B432B6-1BA1-4491-A2D3-41C084ABCEC0}"/>
    <dgm:cxn modelId="{97CCA7F1-9555-423B-917C-35DE658CF753}" type="presOf" srcId="{10B3E2C3-047A-44B6-BF4E-3F39CB07B4AC}" destId="{9E887923-A289-4EE5-9521-457B9F06B880}" srcOrd="0" destOrd="0" presId="urn:microsoft.com/office/officeart/2005/8/layout/vList2"/>
    <dgm:cxn modelId="{CBB1089B-5DC4-4DDE-9B50-CE4DAF61EFF1}" srcId="{3AAAF715-A95D-43EC-9028-AD4619D08DA5}" destId="{21745B6B-1826-4237-AE0A-DBB5EA9BCB2B}" srcOrd="2" destOrd="0" parTransId="{8ACC8083-DEC9-4036-86DA-9E5E45BF9D14}" sibTransId="{F546BD2A-6076-4584-8A75-26B19CA5FCEF}"/>
    <dgm:cxn modelId="{115E8EB9-7189-41A0-AB6A-184FE56309A1}" type="presOf" srcId="{8001B1B6-B59A-414E-B836-DE11CD21BCFA}" destId="{8540685B-BD66-4368-917B-B3A400F9B2C3}" srcOrd="0" destOrd="0" presId="urn:microsoft.com/office/officeart/2005/8/layout/vList2"/>
    <dgm:cxn modelId="{D7EC66F9-87E9-49E1-AA45-E12E774A5EC3}" type="presOf" srcId="{3AAAF715-A95D-43EC-9028-AD4619D08DA5}" destId="{7E1C412D-DE6C-41C6-BE2D-2F2367FC9DBE}" srcOrd="0" destOrd="0" presId="urn:microsoft.com/office/officeart/2005/8/layout/vList2"/>
    <dgm:cxn modelId="{21F973F0-BA28-462A-A567-E01036EA48C9}" type="presOf" srcId="{21745B6B-1826-4237-AE0A-DBB5EA9BCB2B}" destId="{C9C6CF54-0568-4E41-B4E9-3B2577310CF8}" srcOrd="0" destOrd="0" presId="urn:microsoft.com/office/officeart/2005/8/layout/vList2"/>
    <dgm:cxn modelId="{9D5350F7-E8C3-4342-84F9-8FFD9F6A3636}" type="presParOf" srcId="{7E1C412D-DE6C-41C6-BE2D-2F2367FC9DBE}" destId="{9E887923-A289-4EE5-9521-457B9F06B880}" srcOrd="0" destOrd="0" presId="urn:microsoft.com/office/officeart/2005/8/layout/vList2"/>
    <dgm:cxn modelId="{994B4419-EAD3-4EE6-BD20-61CC072BCA52}" type="presParOf" srcId="{7E1C412D-DE6C-41C6-BE2D-2F2367FC9DBE}" destId="{F74C403A-B79F-480E-BCD8-43873384977A}" srcOrd="1" destOrd="0" presId="urn:microsoft.com/office/officeart/2005/8/layout/vList2"/>
    <dgm:cxn modelId="{A543B889-C6A6-474B-86DF-5CC4D21F294C}" type="presParOf" srcId="{7E1C412D-DE6C-41C6-BE2D-2F2367FC9DBE}" destId="{8540685B-BD66-4368-917B-B3A400F9B2C3}" srcOrd="2" destOrd="0" presId="urn:microsoft.com/office/officeart/2005/8/layout/vList2"/>
    <dgm:cxn modelId="{08D36820-C119-4128-92F0-EF780F78A6B9}" type="presParOf" srcId="{7E1C412D-DE6C-41C6-BE2D-2F2367FC9DBE}" destId="{86D312E5-7BE3-4376-A966-44842CE7A774}" srcOrd="3" destOrd="0" presId="urn:microsoft.com/office/officeart/2005/8/layout/vList2"/>
    <dgm:cxn modelId="{4CD073F4-C44D-4AD3-9331-155E04151C16}" type="presParOf" srcId="{7E1C412D-DE6C-41C6-BE2D-2F2367FC9DBE}" destId="{C9C6CF54-0568-4E41-B4E9-3B2577310CF8}" srcOrd="4" destOrd="0" presId="urn:microsoft.com/office/officeart/2005/8/layout/vList2"/>
    <dgm:cxn modelId="{A26E3758-A953-4BE5-9356-3410678A466F}" type="presParOf" srcId="{7E1C412D-DE6C-41C6-BE2D-2F2367FC9DBE}" destId="{4237E3DA-D8BA-484C-82C4-B3D580D87D76}" srcOrd="5" destOrd="0" presId="urn:microsoft.com/office/officeart/2005/8/layout/vList2"/>
    <dgm:cxn modelId="{D8225182-4206-48DE-972D-B8C248FAF31B}" type="presParOf" srcId="{7E1C412D-DE6C-41C6-BE2D-2F2367FC9DBE}" destId="{F859BDB2-4D57-45C7-811B-D4C2977237B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7228BA-7071-412C-958F-54221801E761}" type="doc">
      <dgm:prSet loTypeId="urn:microsoft.com/office/officeart/2005/8/layout/hProcess3" loCatId="process" qsTypeId="urn:microsoft.com/office/officeart/2005/8/quickstyle/simple1#12" qsCatId="simple" csTypeId="urn:microsoft.com/office/officeart/2005/8/colors/accent1_2#18" csCatId="accent1" phldr="1"/>
      <dgm:spPr/>
    </dgm:pt>
    <dgm:pt modelId="{0DB166C1-F805-4EC1-95BC-4DE06E4912D3}">
      <dgm:prSet phldrT="[Текст]"/>
      <dgm:spPr/>
      <dgm:t>
        <a:bodyPr/>
        <a:lstStyle/>
        <a:p>
          <a:r>
            <a:rPr lang="ru-RU" b="1" dirty="0" smtClean="0">
              <a:solidFill>
                <a:srgbClr val="800000"/>
              </a:solidFill>
            </a:rPr>
            <a:t>Работа с подопечными</a:t>
          </a:r>
          <a:endParaRPr lang="ru-RU" b="1" dirty="0">
            <a:solidFill>
              <a:srgbClr val="990000"/>
            </a:solidFill>
          </a:endParaRPr>
        </a:p>
      </dgm:t>
    </dgm:pt>
    <dgm:pt modelId="{14CF98CF-1762-4C08-A0CE-0A439508241C}" type="parTrans" cxnId="{3F2B1A8B-0F80-47E7-951C-FBAFEE1A5214}">
      <dgm:prSet/>
      <dgm:spPr/>
      <dgm:t>
        <a:bodyPr/>
        <a:lstStyle/>
        <a:p>
          <a:endParaRPr lang="ru-RU"/>
        </a:p>
      </dgm:t>
    </dgm:pt>
    <dgm:pt modelId="{E8373B0A-47C8-42E6-9E4F-DD8C15C11358}" type="sibTrans" cxnId="{3F2B1A8B-0F80-47E7-951C-FBAFEE1A5214}">
      <dgm:prSet/>
      <dgm:spPr/>
      <dgm:t>
        <a:bodyPr/>
        <a:lstStyle/>
        <a:p>
          <a:endParaRPr lang="ru-RU"/>
        </a:p>
      </dgm:t>
    </dgm:pt>
    <dgm:pt modelId="{7913B4A1-0030-4550-B3F4-CC2611B28DD7}" type="pres">
      <dgm:prSet presAssocID="{5F7228BA-7071-412C-958F-54221801E761}" presName="Name0" presStyleCnt="0">
        <dgm:presLayoutVars>
          <dgm:dir/>
          <dgm:animLvl val="lvl"/>
          <dgm:resizeHandles val="exact"/>
        </dgm:presLayoutVars>
      </dgm:prSet>
      <dgm:spPr/>
    </dgm:pt>
    <dgm:pt modelId="{76F45EB4-7204-4CB4-96E1-468E8764A48A}" type="pres">
      <dgm:prSet presAssocID="{5F7228BA-7071-412C-958F-54221801E761}" presName="dummy" presStyleCnt="0"/>
      <dgm:spPr/>
    </dgm:pt>
    <dgm:pt modelId="{D6C4F57C-386A-4656-BFFA-8AB958F3BA90}" type="pres">
      <dgm:prSet presAssocID="{5F7228BA-7071-412C-958F-54221801E761}" presName="linH" presStyleCnt="0"/>
      <dgm:spPr/>
    </dgm:pt>
    <dgm:pt modelId="{8B08B077-3967-4E95-AB57-E1EADCFC87C0}" type="pres">
      <dgm:prSet presAssocID="{5F7228BA-7071-412C-958F-54221801E761}" presName="padding1" presStyleCnt="0"/>
      <dgm:spPr/>
    </dgm:pt>
    <dgm:pt modelId="{716F5A81-7DF2-4FB6-9AA5-5B9145BA6414}" type="pres">
      <dgm:prSet presAssocID="{0DB166C1-F805-4EC1-95BC-4DE06E4912D3}" presName="linV" presStyleCnt="0"/>
      <dgm:spPr/>
    </dgm:pt>
    <dgm:pt modelId="{AAC86A4D-033D-444F-8EB7-4A8B3093CEDE}" type="pres">
      <dgm:prSet presAssocID="{0DB166C1-F805-4EC1-95BC-4DE06E4912D3}" presName="spVertical1" presStyleCnt="0"/>
      <dgm:spPr/>
    </dgm:pt>
    <dgm:pt modelId="{A19A36CF-0198-41C9-B983-789922C0BF12}" type="pres">
      <dgm:prSet presAssocID="{0DB166C1-F805-4EC1-95BC-4DE06E4912D3}" presName="parTx" presStyleLbl="revTx" presStyleIdx="0" presStyleCnt="1" custScaleX="20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EEF89-F200-4626-B70D-5D5E65E7293E}" type="pres">
      <dgm:prSet presAssocID="{0DB166C1-F805-4EC1-95BC-4DE06E4912D3}" presName="spVertical2" presStyleCnt="0"/>
      <dgm:spPr/>
    </dgm:pt>
    <dgm:pt modelId="{8F3D643E-CB1C-4C63-899E-D50140C6499D}" type="pres">
      <dgm:prSet presAssocID="{0DB166C1-F805-4EC1-95BC-4DE06E4912D3}" presName="spVertical3" presStyleCnt="0"/>
      <dgm:spPr/>
    </dgm:pt>
    <dgm:pt modelId="{0F5BF378-57E6-4CB5-8D8E-8CA47378213C}" type="pres">
      <dgm:prSet presAssocID="{5F7228BA-7071-412C-958F-54221801E761}" presName="padding2" presStyleCnt="0"/>
      <dgm:spPr/>
    </dgm:pt>
    <dgm:pt modelId="{AF1C5B0A-54F8-4F55-8255-44ADDBD0A13D}" type="pres">
      <dgm:prSet presAssocID="{5F7228BA-7071-412C-958F-54221801E761}" presName="negArrow" presStyleCnt="0"/>
      <dgm:spPr/>
    </dgm:pt>
    <dgm:pt modelId="{EA12F9EC-917D-4612-B3EC-DE2F242DFF3E}" type="pres">
      <dgm:prSet presAssocID="{5F7228BA-7071-412C-958F-54221801E761}" presName="backgroundArrow" presStyleLbl="node1" presStyleIdx="0" presStyleCnt="1"/>
      <dgm:spPr>
        <a:solidFill>
          <a:srgbClr val="FFCC99"/>
        </a:solidFill>
      </dgm:spPr>
    </dgm:pt>
  </dgm:ptLst>
  <dgm:cxnLst>
    <dgm:cxn modelId="{B46C4D08-4E5E-465D-BCA7-C17707501A77}" type="presOf" srcId="{0DB166C1-F805-4EC1-95BC-4DE06E4912D3}" destId="{A19A36CF-0198-41C9-B983-789922C0BF12}" srcOrd="0" destOrd="0" presId="urn:microsoft.com/office/officeart/2005/8/layout/hProcess3"/>
    <dgm:cxn modelId="{D14D1976-944C-46C5-B5B2-CFF076ABE912}" type="presOf" srcId="{5F7228BA-7071-412C-958F-54221801E761}" destId="{7913B4A1-0030-4550-B3F4-CC2611B28DD7}" srcOrd="0" destOrd="0" presId="urn:microsoft.com/office/officeart/2005/8/layout/hProcess3"/>
    <dgm:cxn modelId="{3F2B1A8B-0F80-47E7-951C-FBAFEE1A5214}" srcId="{5F7228BA-7071-412C-958F-54221801E761}" destId="{0DB166C1-F805-4EC1-95BC-4DE06E4912D3}" srcOrd="0" destOrd="0" parTransId="{14CF98CF-1762-4C08-A0CE-0A439508241C}" sibTransId="{E8373B0A-47C8-42E6-9E4F-DD8C15C11358}"/>
    <dgm:cxn modelId="{392ADD03-CA08-4CD2-AA9F-CCCA67F313B9}" type="presParOf" srcId="{7913B4A1-0030-4550-B3F4-CC2611B28DD7}" destId="{76F45EB4-7204-4CB4-96E1-468E8764A48A}" srcOrd="0" destOrd="0" presId="urn:microsoft.com/office/officeart/2005/8/layout/hProcess3"/>
    <dgm:cxn modelId="{1EE9A4C0-5041-497E-8DF8-F73B23702403}" type="presParOf" srcId="{7913B4A1-0030-4550-B3F4-CC2611B28DD7}" destId="{D6C4F57C-386A-4656-BFFA-8AB958F3BA90}" srcOrd="1" destOrd="0" presId="urn:microsoft.com/office/officeart/2005/8/layout/hProcess3"/>
    <dgm:cxn modelId="{C28A41C5-0240-4EDF-84E6-A843C9619A7C}" type="presParOf" srcId="{D6C4F57C-386A-4656-BFFA-8AB958F3BA90}" destId="{8B08B077-3967-4E95-AB57-E1EADCFC87C0}" srcOrd="0" destOrd="0" presId="urn:microsoft.com/office/officeart/2005/8/layout/hProcess3"/>
    <dgm:cxn modelId="{8A08565A-16AB-47D7-8DC0-6210DDD9A5D4}" type="presParOf" srcId="{D6C4F57C-386A-4656-BFFA-8AB958F3BA90}" destId="{716F5A81-7DF2-4FB6-9AA5-5B9145BA6414}" srcOrd="1" destOrd="0" presId="urn:microsoft.com/office/officeart/2005/8/layout/hProcess3"/>
    <dgm:cxn modelId="{04832CA9-0FC8-465F-9815-7D6BD398DCC3}" type="presParOf" srcId="{716F5A81-7DF2-4FB6-9AA5-5B9145BA6414}" destId="{AAC86A4D-033D-444F-8EB7-4A8B3093CEDE}" srcOrd="0" destOrd="0" presId="urn:microsoft.com/office/officeart/2005/8/layout/hProcess3"/>
    <dgm:cxn modelId="{45C831D6-E445-411C-9B3D-EB7162967E20}" type="presParOf" srcId="{716F5A81-7DF2-4FB6-9AA5-5B9145BA6414}" destId="{A19A36CF-0198-41C9-B983-789922C0BF12}" srcOrd="1" destOrd="0" presId="urn:microsoft.com/office/officeart/2005/8/layout/hProcess3"/>
    <dgm:cxn modelId="{602BE18B-4EE6-4B1F-870D-98968E9CEFDF}" type="presParOf" srcId="{716F5A81-7DF2-4FB6-9AA5-5B9145BA6414}" destId="{21BEEF89-F200-4626-B70D-5D5E65E7293E}" srcOrd="2" destOrd="0" presId="urn:microsoft.com/office/officeart/2005/8/layout/hProcess3"/>
    <dgm:cxn modelId="{253E8907-35E7-40D6-BE8A-CEC3E4EA6F7D}" type="presParOf" srcId="{716F5A81-7DF2-4FB6-9AA5-5B9145BA6414}" destId="{8F3D643E-CB1C-4C63-899E-D50140C6499D}" srcOrd="3" destOrd="0" presId="urn:microsoft.com/office/officeart/2005/8/layout/hProcess3"/>
    <dgm:cxn modelId="{218D2D15-99C3-47F2-AE39-23149791EAF5}" type="presParOf" srcId="{D6C4F57C-386A-4656-BFFA-8AB958F3BA90}" destId="{0F5BF378-57E6-4CB5-8D8E-8CA47378213C}" srcOrd="2" destOrd="0" presId="urn:microsoft.com/office/officeart/2005/8/layout/hProcess3"/>
    <dgm:cxn modelId="{FD0E909E-F451-44D8-BE21-DA23E79FB0CB}" type="presParOf" srcId="{D6C4F57C-386A-4656-BFFA-8AB958F3BA90}" destId="{AF1C5B0A-54F8-4F55-8255-44ADDBD0A13D}" srcOrd="3" destOrd="0" presId="urn:microsoft.com/office/officeart/2005/8/layout/hProcess3"/>
    <dgm:cxn modelId="{044C103C-4096-41E3-A228-9BE99E164698}" type="presParOf" srcId="{D6C4F57C-386A-4656-BFFA-8AB958F3BA90}" destId="{EA12F9EC-917D-4612-B3EC-DE2F242DFF3E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AAF715-A95D-43EC-9028-AD4619D08DA5}" type="doc">
      <dgm:prSet loTypeId="urn:microsoft.com/office/officeart/2005/8/layout/vList2" loCatId="list" qsTypeId="urn:microsoft.com/office/officeart/2005/8/quickstyle/3d2" qsCatId="3D" csTypeId="urn:microsoft.com/office/officeart/2005/8/colors/accent1_2#19" csCatId="accent1" phldr="1"/>
      <dgm:spPr/>
      <dgm:t>
        <a:bodyPr/>
        <a:lstStyle/>
        <a:p>
          <a:endParaRPr lang="ru-RU"/>
        </a:p>
      </dgm:t>
    </dgm:pt>
    <dgm:pt modelId="{10B3E2C3-047A-44B6-BF4E-3F39CB07B4AC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Прием просьб</a:t>
          </a:r>
          <a:endParaRPr lang="ru-RU" sz="3600" dirty="0">
            <a:solidFill>
              <a:schemeClr val="tx1"/>
            </a:solidFill>
          </a:endParaRPr>
        </a:p>
      </dgm:t>
    </dgm:pt>
    <dgm:pt modelId="{0A4F5A54-F4E5-4139-A0E0-3A6CE2566974}" type="parTrans" cxnId="{3EFE6E0D-4746-4204-BCD1-44EF09D389C3}">
      <dgm:prSet/>
      <dgm:spPr/>
      <dgm:t>
        <a:bodyPr/>
        <a:lstStyle/>
        <a:p>
          <a:endParaRPr lang="ru-RU"/>
        </a:p>
      </dgm:t>
    </dgm:pt>
    <dgm:pt modelId="{B580C007-7582-4EBE-966D-563D001AD28A}" type="sibTrans" cxnId="{3EFE6E0D-4746-4204-BCD1-44EF09D389C3}">
      <dgm:prSet/>
      <dgm:spPr/>
      <dgm:t>
        <a:bodyPr/>
        <a:lstStyle/>
        <a:p>
          <a:endParaRPr lang="ru-RU"/>
        </a:p>
      </dgm:t>
    </dgm:pt>
    <dgm:pt modelId="{8001B1B6-B59A-414E-B836-DE11CD21BCFA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Первый визит – диагностика ситуации</a:t>
          </a:r>
          <a:endParaRPr lang="ru-RU" sz="3600" dirty="0">
            <a:solidFill>
              <a:schemeClr val="tx1"/>
            </a:solidFill>
          </a:endParaRPr>
        </a:p>
      </dgm:t>
    </dgm:pt>
    <dgm:pt modelId="{223DC954-67F5-4616-B1DD-2F261A8DE319}" type="parTrans" cxnId="{1F0B4DF6-8228-424E-9D6B-41127F1FF63E}">
      <dgm:prSet/>
      <dgm:spPr/>
      <dgm:t>
        <a:bodyPr/>
        <a:lstStyle/>
        <a:p>
          <a:endParaRPr lang="ru-RU"/>
        </a:p>
      </dgm:t>
    </dgm:pt>
    <dgm:pt modelId="{D4B6FF4C-DF43-4C41-9347-BA48D0BA474C}" type="sibTrans" cxnId="{1F0B4DF6-8228-424E-9D6B-41127F1FF63E}">
      <dgm:prSet/>
      <dgm:spPr/>
      <dgm:t>
        <a:bodyPr/>
        <a:lstStyle/>
        <a:p>
          <a:endParaRPr lang="ru-RU"/>
        </a:p>
      </dgm:t>
    </dgm:pt>
    <dgm:pt modelId="{21745B6B-1826-4237-AE0A-DBB5EA9BCB2B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Введение просьбы в работу</a:t>
          </a:r>
          <a:endParaRPr lang="ru-RU" sz="3600" dirty="0">
            <a:solidFill>
              <a:schemeClr val="tx1"/>
            </a:solidFill>
          </a:endParaRPr>
        </a:p>
      </dgm:t>
    </dgm:pt>
    <dgm:pt modelId="{8ACC8083-DEC9-4036-86DA-9E5E45BF9D14}" type="parTrans" cxnId="{CBB1089B-5DC4-4DDE-9B50-CE4DAF61EFF1}">
      <dgm:prSet/>
      <dgm:spPr/>
      <dgm:t>
        <a:bodyPr/>
        <a:lstStyle/>
        <a:p>
          <a:endParaRPr lang="ru-RU"/>
        </a:p>
      </dgm:t>
    </dgm:pt>
    <dgm:pt modelId="{F546BD2A-6076-4584-8A75-26B19CA5FCEF}" type="sibTrans" cxnId="{CBB1089B-5DC4-4DDE-9B50-CE4DAF61EFF1}">
      <dgm:prSet/>
      <dgm:spPr/>
      <dgm:t>
        <a:bodyPr/>
        <a:lstStyle/>
        <a:p>
          <a:endParaRPr lang="ru-RU"/>
        </a:p>
      </dgm:t>
    </dgm:pt>
    <dgm:pt modelId="{EAA99430-CCAD-4DF5-9990-3510262CD880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</a:rPr>
            <a:t>Отслеживание состояния подопечных</a:t>
          </a:r>
          <a:endParaRPr lang="ru-RU" sz="3600" dirty="0">
            <a:solidFill>
              <a:schemeClr val="tx1"/>
            </a:solidFill>
          </a:endParaRPr>
        </a:p>
      </dgm:t>
    </dgm:pt>
    <dgm:pt modelId="{C46467D0-4756-450F-B053-C3EB3D9DF03B}" type="parTrans" cxnId="{8AECD18F-F3DF-49D5-86D0-684726C6353B}">
      <dgm:prSet/>
      <dgm:spPr/>
      <dgm:t>
        <a:bodyPr/>
        <a:lstStyle/>
        <a:p>
          <a:endParaRPr lang="ru-RU"/>
        </a:p>
      </dgm:t>
    </dgm:pt>
    <dgm:pt modelId="{12B432B6-1BA1-4491-A2D3-41C084ABCEC0}" type="sibTrans" cxnId="{8AECD18F-F3DF-49D5-86D0-684726C6353B}">
      <dgm:prSet/>
      <dgm:spPr/>
      <dgm:t>
        <a:bodyPr/>
        <a:lstStyle/>
        <a:p>
          <a:endParaRPr lang="ru-RU"/>
        </a:p>
      </dgm:t>
    </dgm:pt>
    <dgm:pt modelId="{7E1C412D-DE6C-41C6-BE2D-2F2367FC9DBE}" type="pres">
      <dgm:prSet presAssocID="{3AAAF715-A95D-43EC-9028-AD4619D08D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887923-A289-4EE5-9521-457B9F06B880}" type="pres">
      <dgm:prSet presAssocID="{10B3E2C3-047A-44B6-BF4E-3F39CB07B4A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C403A-B79F-480E-BCD8-43873384977A}" type="pres">
      <dgm:prSet presAssocID="{B580C007-7582-4EBE-966D-563D001AD28A}" presName="spacer" presStyleCnt="0"/>
      <dgm:spPr/>
      <dgm:t>
        <a:bodyPr/>
        <a:lstStyle/>
        <a:p>
          <a:endParaRPr lang="ru-RU"/>
        </a:p>
      </dgm:t>
    </dgm:pt>
    <dgm:pt modelId="{8540685B-BD66-4368-917B-B3A400F9B2C3}" type="pres">
      <dgm:prSet presAssocID="{8001B1B6-B59A-414E-B836-DE11CD21BCF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D312E5-7BE3-4376-A966-44842CE7A774}" type="pres">
      <dgm:prSet presAssocID="{D4B6FF4C-DF43-4C41-9347-BA48D0BA474C}" presName="spacer" presStyleCnt="0"/>
      <dgm:spPr/>
      <dgm:t>
        <a:bodyPr/>
        <a:lstStyle/>
        <a:p>
          <a:endParaRPr lang="ru-RU"/>
        </a:p>
      </dgm:t>
    </dgm:pt>
    <dgm:pt modelId="{C9C6CF54-0568-4E41-B4E9-3B2577310CF8}" type="pres">
      <dgm:prSet presAssocID="{21745B6B-1826-4237-AE0A-DBB5EA9BCB2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37E3DA-D8BA-484C-82C4-B3D580D87D76}" type="pres">
      <dgm:prSet presAssocID="{F546BD2A-6076-4584-8A75-26B19CA5FCEF}" presName="spacer" presStyleCnt="0"/>
      <dgm:spPr/>
      <dgm:t>
        <a:bodyPr/>
        <a:lstStyle/>
        <a:p>
          <a:endParaRPr lang="ru-RU"/>
        </a:p>
      </dgm:t>
    </dgm:pt>
    <dgm:pt modelId="{F859BDB2-4D57-45C7-811B-D4C2977237BC}" type="pres">
      <dgm:prSet presAssocID="{EAA99430-CCAD-4DF5-9990-3510262CD88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AAD2CE-2CA3-4403-83E7-9D237D982B56}" type="presOf" srcId="{8001B1B6-B59A-414E-B836-DE11CD21BCFA}" destId="{8540685B-BD66-4368-917B-B3A400F9B2C3}" srcOrd="0" destOrd="0" presId="urn:microsoft.com/office/officeart/2005/8/layout/vList2"/>
    <dgm:cxn modelId="{3EFE6E0D-4746-4204-BCD1-44EF09D389C3}" srcId="{3AAAF715-A95D-43EC-9028-AD4619D08DA5}" destId="{10B3E2C3-047A-44B6-BF4E-3F39CB07B4AC}" srcOrd="0" destOrd="0" parTransId="{0A4F5A54-F4E5-4139-A0E0-3A6CE2566974}" sibTransId="{B580C007-7582-4EBE-966D-563D001AD28A}"/>
    <dgm:cxn modelId="{1F0B4DF6-8228-424E-9D6B-41127F1FF63E}" srcId="{3AAAF715-A95D-43EC-9028-AD4619D08DA5}" destId="{8001B1B6-B59A-414E-B836-DE11CD21BCFA}" srcOrd="1" destOrd="0" parTransId="{223DC954-67F5-4616-B1DD-2F261A8DE319}" sibTransId="{D4B6FF4C-DF43-4C41-9347-BA48D0BA474C}"/>
    <dgm:cxn modelId="{A2B35AB0-8904-48DD-BFD8-9096B7772EA5}" type="presOf" srcId="{EAA99430-CCAD-4DF5-9990-3510262CD880}" destId="{F859BDB2-4D57-45C7-811B-D4C2977237BC}" srcOrd="0" destOrd="0" presId="urn:microsoft.com/office/officeart/2005/8/layout/vList2"/>
    <dgm:cxn modelId="{0064170B-EEFA-4742-B75F-09694B7D9F6F}" type="presOf" srcId="{21745B6B-1826-4237-AE0A-DBB5EA9BCB2B}" destId="{C9C6CF54-0568-4E41-B4E9-3B2577310CF8}" srcOrd="0" destOrd="0" presId="urn:microsoft.com/office/officeart/2005/8/layout/vList2"/>
    <dgm:cxn modelId="{B412693D-3EE8-4D00-8FF7-C38C716179D3}" type="presOf" srcId="{3AAAF715-A95D-43EC-9028-AD4619D08DA5}" destId="{7E1C412D-DE6C-41C6-BE2D-2F2367FC9DBE}" srcOrd="0" destOrd="0" presId="urn:microsoft.com/office/officeart/2005/8/layout/vList2"/>
    <dgm:cxn modelId="{2D62E8CE-A222-4BD2-89E2-9105B470B7E1}" type="presOf" srcId="{10B3E2C3-047A-44B6-BF4E-3F39CB07B4AC}" destId="{9E887923-A289-4EE5-9521-457B9F06B880}" srcOrd="0" destOrd="0" presId="urn:microsoft.com/office/officeart/2005/8/layout/vList2"/>
    <dgm:cxn modelId="{8AECD18F-F3DF-49D5-86D0-684726C6353B}" srcId="{3AAAF715-A95D-43EC-9028-AD4619D08DA5}" destId="{EAA99430-CCAD-4DF5-9990-3510262CD880}" srcOrd="3" destOrd="0" parTransId="{C46467D0-4756-450F-B053-C3EB3D9DF03B}" sibTransId="{12B432B6-1BA1-4491-A2D3-41C084ABCEC0}"/>
    <dgm:cxn modelId="{CBB1089B-5DC4-4DDE-9B50-CE4DAF61EFF1}" srcId="{3AAAF715-A95D-43EC-9028-AD4619D08DA5}" destId="{21745B6B-1826-4237-AE0A-DBB5EA9BCB2B}" srcOrd="2" destOrd="0" parTransId="{8ACC8083-DEC9-4036-86DA-9E5E45BF9D14}" sibTransId="{F546BD2A-6076-4584-8A75-26B19CA5FCEF}"/>
    <dgm:cxn modelId="{24D44134-B4EF-4D80-BCE9-FA838D737E1F}" type="presParOf" srcId="{7E1C412D-DE6C-41C6-BE2D-2F2367FC9DBE}" destId="{9E887923-A289-4EE5-9521-457B9F06B880}" srcOrd="0" destOrd="0" presId="urn:microsoft.com/office/officeart/2005/8/layout/vList2"/>
    <dgm:cxn modelId="{BAEF2407-1C86-4D9C-99AC-5BE236DD9C52}" type="presParOf" srcId="{7E1C412D-DE6C-41C6-BE2D-2F2367FC9DBE}" destId="{F74C403A-B79F-480E-BCD8-43873384977A}" srcOrd="1" destOrd="0" presId="urn:microsoft.com/office/officeart/2005/8/layout/vList2"/>
    <dgm:cxn modelId="{FBF8FC30-DB19-433A-B970-B213096747F3}" type="presParOf" srcId="{7E1C412D-DE6C-41C6-BE2D-2F2367FC9DBE}" destId="{8540685B-BD66-4368-917B-B3A400F9B2C3}" srcOrd="2" destOrd="0" presId="urn:microsoft.com/office/officeart/2005/8/layout/vList2"/>
    <dgm:cxn modelId="{2B57A910-F95A-4BE6-B73E-801FAF49C9F6}" type="presParOf" srcId="{7E1C412D-DE6C-41C6-BE2D-2F2367FC9DBE}" destId="{86D312E5-7BE3-4376-A966-44842CE7A774}" srcOrd="3" destOrd="0" presId="urn:microsoft.com/office/officeart/2005/8/layout/vList2"/>
    <dgm:cxn modelId="{D6CD73E5-E159-4D66-BC4F-921E838688CE}" type="presParOf" srcId="{7E1C412D-DE6C-41C6-BE2D-2F2367FC9DBE}" destId="{C9C6CF54-0568-4E41-B4E9-3B2577310CF8}" srcOrd="4" destOrd="0" presId="urn:microsoft.com/office/officeart/2005/8/layout/vList2"/>
    <dgm:cxn modelId="{6A8D4A45-3B4C-48D0-9718-B5D11AD7852D}" type="presParOf" srcId="{7E1C412D-DE6C-41C6-BE2D-2F2367FC9DBE}" destId="{4237E3DA-D8BA-484C-82C4-B3D580D87D76}" srcOrd="5" destOrd="0" presId="urn:microsoft.com/office/officeart/2005/8/layout/vList2"/>
    <dgm:cxn modelId="{1B94FC49-62A2-4159-9695-9031C86E6E0B}" type="presParOf" srcId="{7E1C412D-DE6C-41C6-BE2D-2F2367FC9DBE}" destId="{F859BDB2-4D57-45C7-811B-D4C2977237B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B1E2FB-A922-4947-A0F8-0D5DC147FE52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543D60-72D3-4133-A96A-4839EC4C5BEF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Информация о канале приема просьб доступна</a:t>
          </a:r>
          <a:endParaRPr lang="ru-RU" dirty="0">
            <a:solidFill>
              <a:schemeClr val="tx1"/>
            </a:solidFill>
          </a:endParaRPr>
        </a:p>
      </dgm:t>
    </dgm:pt>
    <dgm:pt modelId="{672039CA-2EAB-45F3-8F61-830EA562ED70}" type="parTrans" cxnId="{C2D3AEBC-AED5-4841-A56C-0D26A6FF9715}">
      <dgm:prSet/>
      <dgm:spPr/>
      <dgm:t>
        <a:bodyPr/>
        <a:lstStyle/>
        <a:p>
          <a:endParaRPr lang="ru-RU"/>
        </a:p>
      </dgm:t>
    </dgm:pt>
    <dgm:pt modelId="{F3D03114-90F7-4D25-B0C7-BF8D5904DE60}" type="sibTrans" cxnId="{C2D3AEBC-AED5-4841-A56C-0D26A6FF9715}">
      <dgm:prSet/>
      <dgm:spPr/>
      <dgm:t>
        <a:bodyPr/>
        <a:lstStyle/>
        <a:p>
          <a:endParaRPr lang="ru-RU"/>
        </a:p>
      </dgm:t>
    </dgm:pt>
    <dgm:pt modelId="{7EB794B1-3C02-47F8-8AED-3F2E7565BEFB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Ясность условий работы</a:t>
          </a:r>
          <a:endParaRPr lang="ru-RU" dirty="0">
            <a:solidFill>
              <a:schemeClr val="tx1"/>
            </a:solidFill>
          </a:endParaRPr>
        </a:p>
      </dgm:t>
    </dgm:pt>
    <dgm:pt modelId="{2CA31C45-BAEA-4F35-895A-10D231E18B7D}" type="parTrans" cxnId="{3FD5B71A-176B-4CC7-A3F6-37E08221FF86}">
      <dgm:prSet/>
      <dgm:spPr/>
      <dgm:t>
        <a:bodyPr/>
        <a:lstStyle/>
        <a:p>
          <a:endParaRPr lang="ru-RU"/>
        </a:p>
      </dgm:t>
    </dgm:pt>
    <dgm:pt modelId="{08D9131E-7A1B-45CB-8CDE-732B2A23D51B}" type="sibTrans" cxnId="{3FD5B71A-176B-4CC7-A3F6-37E08221FF86}">
      <dgm:prSet/>
      <dgm:spPr/>
      <dgm:t>
        <a:bodyPr/>
        <a:lstStyle/>
        <a:p>
          <a:endParaRPr lang="ru-RU"/>
        </a:p>
      </dgm:t>
    </dgm:pt>
    <dgm:pt modelId="{EDD6C3B3-9D89-4051-9FDC-BB8395959EBF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Срок отклика, вероятность помощи</a:t>
          </a:r>
          <a:endParaRPr lang="ru-RU" dirty="0">
            <a:solidFill>
              <a:schemeClr val="tx1"/>
            </a:solidFill>
          </a:endParaRPr>
        </a:p>
      </dgm:t>
    </dgm:pt>
    <dgm:pt modelId="{6F0614AC-9504-446E-BCF9-9D40BB5EB4C0}" type="parTrans" cxnId="{E2A16B8A-14C3-4D5E-A406-1A9598507661}">
      <dgm:prSet/>
      <dgm:spPr/>
      <dgm:t>
        <a:bodyPr/>
        <a:lstStyle/>
        <a:p>
          <a:endParaRPr lang="ru-RU"/>
        </a:p>
      </dgm:t>
    </dgm:pt>
    <dgm:pt modelId="{EA833140-ED13-4541-8BC5-DC6BCA84F4A7}" type="sibTrans" cxnId="{E2A16B8A-14C3-4D5E-A406-1A9598507661}">
      <dgm:prSet/>
      <dgm:spPr/>
      <dgm:t>
        <a:bodyPr/>
        <a:lstStyle/>
        <a:p>
          <a:endParaRPr lang="ru-RU"/>
        </a:p>
      </dgm:t>
    </dgm:pt>
    <dgm:pt modelId="{762A416A-C935-49C0-B35B-02D9F9E0607F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Отлаженность самого канала</a:t>
          </a:r>
          <a:endParaRPr lang="ru-RU" dirty="0">
            <a:solidFill>
              <a:schemeClr val="tx1"/>
            </a:solidFill>
          </a:endParaRPr>
        </a:p>
      </dgm:t>
    </dgm:pt>
    <dgm:pt modelId="{27CD4ED9-BC25-4AEC-A3C2-11D415415424}" type="parTrans" cxnId="{AD0BFEBE-EF35-4406-8987-41A84A7DEED2}">
      <dgm:prSet/>
      <dgm:spPr/>
      <dgm:t>
        <a:bodyPr/>
        <a:lstStyle/>
        <a:p>
          <a:endParaRPr lang="ru-RU"/>
        </a:p>
      </dgm:t>
    </dgm:pt>
    <dgm:pt modelId="{1B8281E6-6D3D-44F5-A03A-BFE46ACEFF73}" type="sibTrans" cxnId="{AD0BFEBE-EF35-4406-8987-41A84A7DEED2}">
      <dgm:prSet/>
      <dgm:spPr/>
      <dgm:t>
        <a:bodyPr/>
        <a:lstStyle/>
        <a:p>
          <a:endParaRPr lang="ru-RU"/>
        </a:p>
      </dgm:t>
    </dgm:pt>
    <dgm:pt modelId="{5BA8FA79-21E8-4086-8320-4C3B64093CCF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Форма ведения просьб</a:t>
          </a:r>
          <a:endParaRPr lang="ru-RU" dirty="0">
            <a:solidFill>
              <a:schemeClr val="tx1"/>
            </a:solidFill>
          </a:endParaRPr>
        </a:p>
      </dgm:t>
    </dgm:pt>
    <dgm:pt modelId="{62CE339E-A985-464F-BCF9-6B2E16129EB3}" type="parTrans" cxnId="{38B2D3F0-EF0C-4D04-8FA1-362A07248DD9}">
      <dgm:prSet/>
      <dgm:spPr/>
      <dgm:t>
        <a:bodyPr/>
        <a:lstStyle/>
        <a:p>
          <a:endParaRPr lang="ru-RU"/>
        </a:p>
      </dgm:t>
    </dgm:pt>
    <dgm:pt modelId="{4CBA4891-3919-454B-AC74-6CDD45CBA1F3}" type="sibTrans" cxnId="{38B2D3F0-EF0C-4D04-8FA1-362A07248DD9}">
      <dgm:prSet/>
      <dgm:spPr/>
      <dgm:t>
        <a:bodyPr/>
        <a:lstStyle/>
        <a:p>
          <a:endParaRPr lang="ru-RU"/>
        </a:p>
      </dgm:t>
    </dgm:pt>
    <dgm:pt modelId="{70CA3A08-1288-4A58-8672-4F3A0B334A40}" type="pres">
      <dgm:prSet presAssocID="{B3B1E2FB-A922-4947-A0F8-0D5DC147FE5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A3D314-E597-456F-9528-FAC137E43ED9}" type="pres">
      <dgm:prSet presAssocID="{AE543D60-72D3-4133-A96A-4839EC4C5BE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EEC23F-9BA9-4B75-92E7-04995B772D07}" type="pres">
      <dgm:prSet presAssocID="{F3D03114-90F7-4D25-B0C7-BF8D5904DE60}" presName="sibTrans" presStyleCnt="0"/>
      <dgm:spPr/>
    </dgm:pt>
    <dgm:pt modelId="{2B1314B7-E868-4A5F-A1AF-315AC07DBC6B}" type="pres">
      <dgm:prSet presAssocID="{7EB794B1-3C02-47F8-8AED-3F2E7565BEF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4EF319-58C4-4FA0-8557-806A082DDB8B}" type="pres">
      <dgm:prSet presAssocID="{08D9131E-7A1B-45CB-8CDE-732B2A23D51B}" presName="sibTrans" presStyleCnt="0"/>
      <dgm:spPr/>
    </dgm:pt>
    <dgm:pt modelId="{4ABE642A-5409-4E44-8537-0909F1F584DD}" type="pres">
      <dgm:prSet presAssocID="{EDD6C3B3-9D89-4051-9FDC-BB8395959EB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F5EAC0-F723-46C8-8DE5-2A988ADA8ADB}" type="pres">
      <dgm:prSet presAssocID="{EA833140-ED13-4541-8BC5-DC6BCA84F4A7}" presName="sibTrans" presStyleCnt="0"/>
      <dgm:spPr/>
    </dgm:pt>
    <dgm:pt modelId="{E9CCE3E0-A9BB-4698-9114-43D016E45B2F}" type="pres">
      <dgm:prSet presAssocID="{762A416A-C935-49C0-B35B-02D9F9E0607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D84BA3-5F22-4ED3-BF74-7ED17E3FEA84}" type="pres">
      <dgm:prSet presAssocID="{1B8281E6-6D3D-44F5-A03A-BFE46ACEFF73}" presName="sibTrans" presStyleCnt="0"/>
      <dgm:spPr/>
    </dgm:pt>
    <dgm:pt modelId="{199F794B-5684-4381-ADD6-F0C6AB34BD65}" type="pres">
      <dgm:prSet presAssocID="{5BA8FA79-21E8-4086-8320-4C3B64093CC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A16B8A-14C3-4D5E-A406-1A9598507661}" srcId="{B3B1E2FB-A922-4947-A0F8-0D5DC147FE52}" destId="{EDD6C3B3-9D89-4051-9FDC-BB8395959EBF}" srcOrd="2" destOrd="0" parTransId="{6F0614AC-9504-446E-BCF9-9D40BB5EB4C0}" sibTransId="{EA833140-ED13-4541-8BC5-DC6BCA84F4A7}"/>
    <dgm:cxn modelId="{3FD5B71A-176B-4CC7-A3F6-37E08221FF86}" srcId="{B3B1E2FB-A922-4947-A0F8-0D5DC147FE52}" destId="{7EB794B1-3C02-47F8-8AED-3F2E7565BEFB}" srcOrd="1" destOrd="0" parTransId="{2CA31C45-BAEA-4F35-895A-10D231E18B7D}" sibTransId="{08D9131E-7A1B-45CB-8CDE-732B2A23D51B}"/>
    <dgm:cxn modelId="{414E649F-A4FF-4640-9DB6-568FE12FB54C}" type="presOf" srcId="{762A416A-C935-49C0-B35B-02D9F9E0607F}" destId="{E9CCE3E0-A9BB-4698-9114-43D016E45B2F}" srcOrd="0" destOrd="0" presId="urn:microsoft.com/office/officeart/2005/8/layout/default#1"/>
    <dgm:cxn modelId="{C31B0BED-25B0-4E5A-8945-D68F2B2A32C1}" type="presOf" srcId="{5BA8FA79-21E8-4086-8320-4C3B64093CCF}" destId="{199F794B-5684-4381-ADD6-F0C6AB34BD65}" srcOrd="0" destOrd="0" presId="urn:microsoft.com/office/officeart/2005/8/layout/default#1"/>
    <dgm:cxn modelId="{9BF9C0A6-B4F2-40C2-89F2-BF047B111B26}" type="presOf" srcId="{7EB794B1-3C02-47F8-8AED-3F2E7565BEFB}" destId="{2B1314B7-E868-4A5F-A1AF-315AC07DBC6B}" srcOrd="0" destOrd="0" presId="urn:microsoft.com/office/officeart/2005/8/layout/default#1"/>
    <dgm:cxn modelId="{8FF787E0-BAC1-4792-8FCD-BC7C1B197EE0}" type="presOf" srcId="{EDD6C3B3-9D89-4051-9FDC-BB8395959EBF}" destId="{4ABE642A-5409-4E44-8537-0909F1F584DD}" srcOrd="0" destOrd="0" presId="urn:microsoft.com/office/officeart/2005/8/layout/default#1"/>
    <dgm:cxn modelId="{06EB70A6-5E97-47B8-B0C3-EAB6320C5EA4}" type="presOf" srcId="{AE543D60-72D3-4133-A96A-4839EC4C5BEF}" destId="{C2A3D314-E597-456F-9528-FAC137E43ED9}" srcOrd="0" destOrd="0" presId="urn:microsoft.com/office/officeart/2005/8/layout/default#1"/>
    <dgm:cxn modelId="{AD0BFEBE-EF35-4406-8987-41A84A7DEED2}" srcId="{B3B1E2FB-A922-4947-A0F8-0D5DC147FE52}" destId="{762A416A-C935-49C0-B35B-02D9F9E0607F}" srcOrd="3" destOrd="0" parTransId="{27CD4ED9-BC25-4AEC-A3C2-11D415415424}" sibTransId="{1B8281E6-6D3D-44F5-A03A-BFE46ACEFF73}"/>
    <dgm:cxn modelId="{C2D3AEBC-AED5-4841-A56C-0D26A6FF9715}" srcId="{B3B1E2FB-A922-4947-A0F8-0D5DC147FE52}" destId="{AE543D60-72D3-4133-A96A-4839EC4C5BEF}" srcOrd="0" destOrd="0" parTransId="{672039CA-2EAB-45F3-8F61-830EA562ED70}" sibTransId="{F3D03114-90F7-4D25-B0C7-BF8D5904DE60}"/>
    <dgm:cxn modelId="{2AA36A95-4ABB-4191-9F91-385AA1067CB4}" type="presOf" srcId="{B3B1E2FB-A922-4947-A0F8-0D5DC147FE52}" destId="{70CA3A08-1288-4A58-8672-4F3A0B334A40}" srcOrd="0" destOrd="0" presId="urn:microsoft.com/office/officeart/2005/8/layout/default#1"/>
    <dgm:cxn modelId="{38B2D3F0-EF0C-4D04-8FA1-362A07248DD9}" srcId="{B3B1E2FB-A922-4947-A0F8-0D5DC147FE52}" destId="{5BA8FA79-21E8-4086-8320-4C3B64093CCF}" srcOrd="4" destOrd="0" parTransId="{62CE339E-A985-464F-BCF9-6B2E16129EB3}" sibTransId="{4CBA4891-3919-454B-AC74-6CDD45CBA1F3}"/>
    <dgm:cxn modelId="{F9E60FB8-BB64-4C63-91D8-61854A23585B}" type="presParOf" srcId="{70CA3A08-1288-4A58-8672-4F3A0B334A40}" destId="{C2A3D314-E597-456F-9528-FAC137E43ED9}" srcOrd="0" destOrd="0" presId="urn:microsoft.com/office/officeart/2005/8/layout/default#1"/>
    <dgm:cxn modelId="{E31AC831-858A-4AD4-B964-A530CF6C88B8}" type="presParOf" srcId="{70CA3A08-1288-4A58-8672-4F3A0B334A40}" destId="{ACEEC23F-9BA9-4B75-92E7-04995B772D07}" srcOrd="1" destOrd="0" presId="urn:microsoft.com/office/officeart/2005/8/layout/default#1"/>
    <dgm:cxn modelId="{11904DB0-BFCF-4EE5-B394-3B4B3D4FBF1F}" type="presParOf" srcId="{70CA3A08-1288-4A58-8672-4F3A0B334A40}" destId="{2B1314B7-E868-4A5F-A1AF-315AC07DBC6B}" srcOrd="2" destOrd="0" presId="urn:microsoft.com/office/officeart/2005/8/layout/default#1"/>
    <dgm:cxn modelId="{AAD6387B-41B2-47BD-BEA0-E57C9A3B47E9}" type="presParOf" srcId="{70CA3A08-1288-4A58-8672-4F3A0B334A40}" destId="{484EF319-58C4-4FA0-8557-806A082DDB8B}" srcOrd="3" destOrd="0" presId="urn:microsoft.com/office/officeart/2005/8/layout/default#1"/>
    <dgm:cxn modelId="{B1813A45-FC35-402F-BD37-8B88E0DF13B6}" type="presParOf" srcId="{70CA3A08-1288-4A58-8672-4F3A0B334A40}" destId="{4ABE642A-5409-4E44-8537-0909F1F584DD}" srcOrd="4" destOrd="0" presId="urn:microsoft.com/office/officeart/2005/8/layout/default#1"/>
    <dgm:cxn modelId="{7D9D9D4C-76A6-49EB-B757-5CFB36F09F3D}" type="presParOf" srcId="{70CA3A08-1288-4A58-8672-4F3A0B334A40}" destId="{7EF5EAC0-F723-46C8-8DE5-2A988ADA8ADB}" srcOrd="5" destOrd="0" presId="urn:microsoft.com/office/officeart/2005/8/layout/default#1"/>
    <dgm:cxn modelId="{74B6AD32-C358-42A0-BD1F-0122484C6AA0}" type="presParOf" srcId="{70CA3A08-1288-4A58-8672-4F3A0B334A40}" destId="{E9CCE3E0-A9BB-4698-9114-43D016E45B2F}" srcOrd="6" destOrd="0" presId="urn:microsoft.com/office/officeart/2005/8/layout/default#1"/>
    <dgm:cxn modelId="{83FF24C4-D5B8-401E-B2C0-977D2E16B109}" type="presParOf" srcId="{70CA3A08-1288-4A58-8672-4F3A0B334A40}" destId="{09D84BA3-5F22-4ED3-BF74-7ED17E3FEA84}" srcOrd="7" destOrd="0" presId="urn:microsoft.com/office/officeart/2005/8/layout/default#1"/>
    <dgm:cxn modelId="{FAAC88E4-32CC-4805-8340-2149F05F97B2}" type="presParOf" srcId="{70CA3A08-1288-4A58-8672-4F3A0B334A40}" destId="{199F794B-5684-4381-ADD6-F0C6AB34BD65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A7E0991-6F01-45DB-93EC-3302A6167E0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77A0B4-DB20-4BAB-A931-37DFC2195837}">
      <dgm:prSet phldrT="[Текст]"/>
      <dgm:spPr>
        <a:solidFill>
          <a:srgbClr val="FFCC99"/>
        </a:solidFill>
        <a:ln>
          <a:solidFill>
            <a:srgbClr val="80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Медико-социальная диагностика</a:t>
          </a:r>
          <a:endParaRPr lang="ru-RU" dirty="0">
            <a:solidFill>
              <a:schemeClr val="tx1"/>
            </a:solidFill>
          </a:endParaRPr>
        </a:p>
      </dgm:t>
    </dgm:pt>
    <dgm:pt modelId="{5D6C38C3-1943-446B-AD1C-8DE89114D2DC}" type="parTrans" cxnId="{98687D7F-9354-45ED-936B-CB949A4215AC}">
      <dgm:prSet/>
      <dgm:spPr/>
      <dgm:t>
        <a:bodyPr/>
        <a:lstStyle/>
        <a:p>
          <a:endParaRPr lang="ru-RU"/>
        </a:p>
      </dgm:t>
    </dgm:pt>
    <dgm:pt modelId="{EF3D90BC-DD36-4688-A30A-F099DE4F9C70}" type="sibTrans" cxnId="{98687D7F-9354-45ED-936B-CB949A4215AC}">
      <dgm:prSet/>
      <dgm:spPr/>
      <dgm:t>
        <a:bodyPr/>
        <a:lstStyle/>
        <a:p>
          <a:endParaRPr lang="ru-RU"/>
        </a:p>
      </dgm:t>
    </dgm:pt>
    <dgm:pt modelId="{958DC604-67B1-4EAE-9C56-4D2EFB2617EB}">
      <dgm:prSet phldrT="[Текст]"/>
      <dgm:spPr>
        <a:solidFill>
          <a:srgbClr val="FFCC99"/>
        </a:solidFill>
        <a:ln>
          <a:solidFill>
            <a:srgbClr val="80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Безопасность добровольца</a:t>
          </a:r>
          <a:endParaRPr lang="ru-RU" dirty="0">
            <a:solidFill>
              <a:schemeClr val="tx1"/>
            </a:solidFill>
          </a:endParaRPr>
        </a:p>
      </dgm:t>
    </dgm:pt>
    <dgm:pt modelId="{9CE17B6C-AB04-44C9-B7D0-04E9468F29D9}" type="parTrans" cxnId="{2BC6EB78-4151-48E9-BA32-C9619B2B3B8B}">
      <dgm:prSet/>
      <dgm:spPr/>
      <dgm:t>
        <a:bodyPr/>
        <a:lstStyle/>
        <a:p>
          <a:endParaRPr lang="ru-RU"/>
        </a:p>
      </dgm:t>
    </dgm:pt>
    <dgm:pt modelId="{96911AD8-04CD-420E-B8BC-9663BBA0D5F3}" type="sibTrans" cxnId="{2BC6EB78-4151-48E9-BA32-C9619B2B3B8B}">
      <dgm:prSet/>
      <dgm:spPr/>
      <dgm:t>
        <a:bodyPr/>
        <a:lstStyle/>
        <a:p>
          <a:endParaRPr lang="ru-RU"/>
        </a:p>
      </dgm:t>
    </dgm:pt>
    <dgm:pt modelId="{7955511A-F71E-447C-B9F9-2F4350B03020}">
      <dgm:prSet phldrT="[Текст]"/>
      <dgm:spPr>
        <a:solidFill>
          <a:srgbClr val="FFCC99"/>
        </a:solidFill>
        <a:ln>
          <a:solidFill>
            <a:srgbClr val="80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Социально-правовой аспект, обязанности государства</a:t>
          </a:r>
          <a:endParaRPr lang="ru-RU" dirty="0">
            <a:solidFill>
              <a:schemeClr val="tx1"/>
            </a:solidFill>
          </a:endParaRPr>
        </a:p>
      </dgm:t>
    </dgm:pt>
    <dgm:pt modelId="{D50B9C5B-9808-4AAC-9D84-5A1D3C98E157}" type="parTrans" cxnId="{B338E792-F3C6-4491-9F8E-117F1491095C}">
      <dgm:prSet/>
      <dgm:spPr/>
      <dgm:t>
        <a:bodyPr/>
        <a:lstStyle/>
        <a:p>
          <a:endParaRPr lang="ru-RU"/>
        </a:p>
      </dgm:t>
    </dgm:pt>
    <dgm:pt modelId="{E8ED99AF-C8CE-4728-8425-ABECA2F1A961}" type="sibTrans" cxnId="{B338E792-F3C6-4491-9F8E-117F1491095C}">
      <dgm:prSet/>
      <dgm:spPr/>
      <dgm:t>
        <a:bodyPr/>
        <a:lstStyle/>
        <a:p>
          <a:endParaRPr lang="ru-RU"/>
        </a:p>
      </dgm:t>
    </dgm:pt>
    <dgm:pt modelId="{EF79E4AC-FFCF-48CF-A3FF-35CE3AFADC90}">
      <dgm:prSet phldrT="[Текст]"/>
      <dgm:spPr>
        <a:solidFill>
          <a:srgbClr val="FFCC99"/>
        </a:solidFill>
        <a:ln>
          <a:solidFill>
            <a:srgbClr val="80000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Карта первого визита</a:t>
          </a:r>
          <a:endParaRPr lang="ru-RU" dirty="0">
            <a:solidFill>
              <a:schemeClr val="tx1"/>
            </a:solidFill>
          </a:endParaRPr>
        </a:p>
      </dgm:t>
    </dgm:pt>
    <dgm:pt modelId="{E1EDBBEB-67BF-4079-A118-F80D82B0E559}" type="parTrans" cxnId="{DD5C4084-B003-4C4C-99EA-9A60782CE070}">
      <dgm:prSet/>
      <dgm:spPr/>
      <dgm:t>
        <a:bodyPr/>
        <a:lstStyle/>
        <a:p>
          <a:endParaRPr lang="ru-RU"/>
        </a:p>
      </dgm:t>
    </dgm:pt>
    <dgm:pt modelId="{E2E2303E-6137-4782-BF83-43C5D1AF6CF1}" type="sibTrans" cxnId="{DD5C4084-B003-4C4C-99EA-9A60782CE070}">
      <dgm:prSet/>
      <dgm:spPr/>
      <dgm:t>
        <a:bodyPr/>
        <a:lstStyle/>
        <a:p>
          <a:endParaRPr lang="ru-RU"/>
        </a:p>
      </dgm:t>
    </dgm:pt>
    <dgm:pt modelId="{4D6BC03F-50E8-4897-91C1-E67EB9D9756C}" type="pres">
      <dgm:prSet presAssocID="{CA7E0991-6F01-45DB-93EC-3302A6167E0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76B1F4-BE49-431B-9DDA-1E12F8BC2534}" type="pres">
      <dgm:prSet presAssocID="{5477A0B4-DB20-4BAB-A931-37DFC2195837}" presName="parentLin" presStyleCnt="0"/>
      <dgm:spPr/>
    </dgm:pt>
    <dgm:pt modelId="{CE508C06-E4A6-4888-A716-CDC800BC2796}" type="pres">
      <dgm:prSet presAssocID="{5477A0B4-DB20-4BAB-A931-37DFC2195837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CB6BA89-6D6F-4A5F-9975-F28805257383}" type="pres">
      <dgm:prSet presAssocID="{5477A0B4-DB20-4BAB-A931-37DFC2195837}" presName="parentText" presStyleLbl="node1" presStyleIdx="0" presStyleCnt="4" custScaleY="1256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30E82-D500-47BD-A343-1FCD42691715}" type="pres">
      <dgm:prSet presAssocID="{5477A0B4-DB20-4BAB-A931-37DFC2195837}" presName="negativeSpace" presStyleCnt="0"/>
      <dgm:spPr/>
    </dgm:pt>
    <dgm:pt modelId="{B26FBF04-DD8B-453E-B406-DF528D491534}" type="pres">
      <dgm:prSet presAssocID="{5477A0B4-DB20-4BAB-A931-37DFC2195837}" presName="childText" presStyleLbl="conFgAcc1" presStyleIdx="0" presStyleCnt="4">
        <dgm:presLayoutVars>
          <dgm:bulletEnabled val="1"/>
        </dgm:presLayoutVars>
      </dgm:prSet>
      <dgm:spPr/>
    </dgm:pt>
    <dgm:pt modelId="{43FBDC86-AEE0-4B78-822B-59396D2BE9FA}" type="pres">
      <dgm:prSet presAssocID="{EF3D90BC-DD36-4688-A30A-F099DE4F9C70}" presName="spaceBetweenRectangles" presStyleCnt="0"/>
      <dgm:spPr/>
    </dgm:pt>
    <dgm:pt modelId="{2169CA61-7137-403D-9DCC-23F917530BFB}" type="pres">
      <dgm:prSet presAssocID="{EF79E4AC-FFCF-48CF-A3FF-35CE3AFADC90}" presName="parentLin" presStyleCnt="0"/>
      <dgm:spPr/>
    </dgm:pt>
    <dgm:pt modelId="{C2C53BEF-DD56-43AA-88C0-3F02BCF49DAB}" type="pres">
      <dgm:prSet presAssocID="{EF79E4AC-FFCF-48CF-A3FF-35CE3AFADC9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A41ABAB-5153-4337-914B-3CF294C77D58}" type="pres">
      <dgm:prSet presAssocID="{EF79E4AC-FFCF-48CF-A3FF-35CE3AFADC90}" presName="parentText" presStyleLbl="node1" presStyleIdx="1" presStyleCnt="4" custScaleY="1500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9EAFB6-F28F-4D51-8045-54362F0A20C1}" type="pres">
      <dgm:prSet presAssocID="{EF79E4AC-FFCF-48CF-A3FF-35CE3AFADC90}" presName="negativeSpace" presStyleCnt="0"/>
      <dgm:spPr/>
    </dgm:pt>
    <dgm:pt modelId="{A2A76552-65AF-45D2-8C9F-B49407163415}" type="pres">
      <dgm:prSet presAssocID="{EF79E4AC-FFCF-48CF-A3FF-35CE3AFADC90}" presName="childText" presStyleLbl="conFgAcc1" presStyleIdx="1" presStyleCnt="4">
        <dgm:presLayoutVars>
          <dgm:bulletEnabled val="1"/>
        </dgm:presLayoutVars>
      </dgm:prSet>
      <dgm:spPr/>
    </dgm:pt>
    <dgm:pt modelId="{0048F2C7-6090-4EE8-9201-F97130C42115}" type="pres">
      <dgm:prSet presAssocID="{E2E2303E-6137-4782-BF83-43C5D1AF6CF1}" presName="spaceBetweenRectangles" presStyleCnt="0"/>
      <dgm:spPr/>
    </dgm:pt>
    <dgm:pt modelId="{ECC2CE9D-32FF-415F-B0A0-39E9EFD24A68}" type="pres">
      <dgm:prSet presAssocID="{958DC604-67B1-4EAE-9C56-4D2EFB2617EB}" presName="parentLin" presStyleCnt="0"/>
      <dgm:spPr/>
    </dgm:pt>
    <dgm:pt modelId="{9229E2F5-9E45-440D-A856-701162881868}" type="pres">
      <dgm:prSet presAssocID="{958DC604-67B1-4EAE-9C56-4D2EFB2617EB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6146EE-8F4B-45AB-BFAC-6F375937D8E2}" type="pres">
      <dgm:prSet presAssocID="{958DC604-67B1-4EAE-9C56-4D2EFB2617EB}" presName="parentText" presStyleLbl="node1" presStyleIdx="2" presStyleCnt="4" custScaleY="1378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6B924-83BC-4224-B395-E0F746B3C6BC}" type="pres">
      <dgm:prSet presAssocID="{958DC604-67B1-4EAE-9C56-4D2EFB2617EB}" presName="negativeSpace" presStyleCnt="0"/>
      <dgm:spPr/>
    </dgm:pt>
    <dgm:pt modelId="{B55BD371-5DDA-4DC7-9DE6-C13BFAEBF3D2}" type="pres">
      <dgm:prSet presAssocID="{958DC604-67B1-4EAE-9C56-4D2EFB2617EB}" presName="childText" presStyleLbl="conFgAcc1" presStyleIdx="2" presStyleCnt="4">
        <dgm:presLayoutVars>
          <dgm:bulletEnabled val="1"/>
        </dgm:presLayoutVars>
      </dgm:prSet>
      <dgm:spPr/>
    </dgm:pt>
    <dgm:pt modelId="{50F5B80E-1179-4860-B9B1-2594A95D4153}" type="pres">
      <dgm:prSet presAssocID="{96911AD8-04CD-420E-B8BC-9663BBA0D5F3}" presName="spaceBetweenRectangles" presStyleCnt="0"/>
      <dgm:spPr/>
    </dgm:pt>
    <dgm:pt modelId="{8EEE9F2F-203A-41D6-AB34-F99851F5923D}" type="pres">
      <dgm:prSet presAssocID="{7955511A-F71E-447C-B9F9-2F4350B03020}" presName="parentLin" presStyleCnt="0"/>
      <dgm:spPr/>
    </dgm:pt>
    <dgm:pt modelId="{348C610E-835E-4B8B-9E8B-C66868582FED}" type="pres">
      <dgm:prSet presAssocID="{7955511A-F71E-447C-B9F9-2F4350B0302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46E22F1-E6C7-41FF-A4F8-BEF0CABF52EF}" type="pres">
      <dgm:prSet presAssocID="{7955511A-F71E-447C-B9F9-2F4350B03020}" presName="parentText" presStyleLbl="node1" presStyleIdx="3" presStyleCnt="4" custScaleY="1722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CB848F-46E9-45CA-8954-C9DB129732D4}" type="pres">
      <dgm:prSet presAssocID="{7955511A-F71E-447C-B9F9-2F4350B03020}" presName="negativeSpace" presStyleCnt="0"/>
      <dgm:spPr/>
    </dgm:pt>
    <dgm:pt modelId="{8A1DF769-A5C5-4E24-B95E-E4E5DB5A3687}" type="pres">
      <dgm:prSet presAssocID="{7955511A-F71E-447C-B9F9-2F4350B03020}" presName="childText" presStyleLbl="conFgAcc1" presStyleIdx="3" presStyleCnt="4" custLinFactNeighborY="65056">
        <dgm:presLayoutVars>
          <dgm:bulletEnabled val="1"/>
        </dgm:presLayoutVars>
      </dgm:prSet>
      <dgm:spPr/>
    </dgm:pt>
  </dgm:ptLst>
  <dgm:cxnLst>
    <dgm:cxn modelId="{3FB0A9E2-CBF7-438B-8C54-5A4E6A145BC0}" type="presOf" srcId="{5477A0B4-DB20-4BAB-A931-37DFC2195837}" destId="{CE508C06-E4A6-4888-A716-CDC800BC2796}" srcOrd="0" destOrd="0" presId="urn:microsoft.com/office/officeart/2005/8/layout/list1"/>
    <dgm:cxn modelId="{B338E792-F3C6-4491-9F8E-117F1491095C}" srcId="{CA7E0991-6F01-45DB-93EC-3302A6167E0F}" destId="{7955511A-F71E-447C-B9F9-2F4350B03020}" srcOrd="3" destOrd="0" parTransId="{D50B9C5B-9808-4AAC-9D84-5A1D3C98E157}" sibTransId="{E8ED99AF-C8CE-4728-8425-ABECA2F1A961}"/>
    <dgm:cxn modelId="{770F69C7-7AB6-4E06-BD3E-7339D113BE6A}" type="presOf" srcId="{7955511A-F71E-447C-B9F9-2F4350B03020}" destId="{348C610E-835E-4B8B-9E8B-C66868582FED}" srcOrd="0" destOrd="0" presId="urn:microsoft.com/office/officeart/2005/8/layout/list1"/>
    <dgm:cxn modelId="{C0DE988D-B8F8-4115-8E26-D574CE0B29FD}" type="presOf" srcId="{EF79E4AC-FFCF-48CF-A3FF-35CE3AFADC90}" destId="{C2C53BEF-DD56-43AA-88C0-3F02BCF49DAB}" srcOrd="0" destOrd="0" presId="urn:microsoft.com/office/officeart/2005/8/layout/list1"/>
    <dgm:cxn modelId="{98687D7F-9354-45ED-936B-CB949A4215AC}" srcId="{CA7E0991-6F01-45DB-93EC-3302A6167E0F}" destId="{5477A0B4-DB20-4BAB-A931-37DFC2195837}" srcOrd="0" destOrd="0" parTransId="{5D6C38C3-1943-446B-AD1C-8DE89114D2DC}" sibTransId="{EF3D90BC-DD36-4688-A30A-F099DE4F9C70}"/>
    <dgm:cxn modelId="{DD5C4084-B003-4C4C-99EA-9A60782CE070}" srcId="{CA7E0991-6F01-45DB-93EC-3302A6167E0F}" destId="{EF79E4AC-FFCF-48CF-A3FF-35CE3AFADC90}" srcOrd="1" destOrd="0" parTransId="{E1EDBBEB-67BF-4079-A118-F80D82B0E559}" sibTransId="{E2E2303E-6137-4782-BF83-43C5D1AF6CF1}"/>
    <dgm:cxn modelId="{2BC6EB78-4151-48E9-BA32-C9619B2B3B8B}" srcId="{CA7E0991-6F01-45DB-93EC-3302A6167E0F}" destId="{958DC604-67B1-4EAE-9C56-4D2EFB2617EB}" srcOrd="2" destOrd="0" parTransId="{9CE17B6C-AB04-44C9-B7D0-04E9468F29D9}" sibTransId="{96911AD8-04CD-420E-B8BC-9663BBA0D5F3}"/>
    <dgm:cxn modelId="{AE8FEF64-A345-4E7B-B732-7FDD91F67C8A}" type="presOf" srcId="{EF79E4AC-FFCF-48CF-A3FF-35CE3AFADC90}" destId="{AA41ABAB-5153-4337-914B-3CF294C77D58}" srcOrd="1" destOrd="0" presId="urn:microsoft.com/office/officeart/2005/8/layout/list1"/>
    <dgm:cxn modelId="{B2D02C82-5B7F-4AEA-86F0-7CD66167DB7C}" type="presOf" srcId="{CA7E0991-6F01-45DB-93EC-3302A6167E0F}" destId="{4D6BC03F-50E8-4897-91C1-E67EB9D9756C}" srcOrd="0" destOrd="0" presId="urn:microsoft.com/office/officeart/2005/8/layout/list1"/>
    <dgm:cxn modelId="{67AB3B33-12ED-4E04-A6F5-4960DB7707F6}" type="presOf" srcId="{958DC604-67B1-4EAE-9C56-4D2EFB2617EB}" destId="{9229E2F5-9E45-440D-A856-701162881868}" srcOrd="0" destOrd="0" presId="urn:microsoft.com/office/officeart/2005/8/layout/list1"/>
    <dgm:cxn modelId="{A83B1708-1196-463F-9A8C-FB084C5254E4}" type="presOf" srcId="{5477A0B4-DB20-4BAB-A931-37DFC2195837}" destId="{5CB6BA89-6D6F-4A5F-9975-F28805257383}" srcOrd="1" destOrd="0" presId="urn:microsoft.com/office/officeart/2005/8/layout/list1"/>
    <dgm:cxn modelId="{1C9BB951-E769-4D09-A2E9-3D693670D383}" type="presOf" srcId="{7955511A-F71E-447C-B9F9-2F4350B03020}" destId="{646E22F1-E6C7-41FF-A4F8-BEF0CABF52EF}" srcOrd="1" destOrd="0" presId="urn:microsoft.com/office/officeart/2005/8/layout/list1"/>
    <dgm:cxn modelId="{D34C9B47-792B-42F7-93AF-5451FC37654B}" type="presOf" srcId="{958DC604-67B1-4EAE-9C56-4D2EFB2617EB}" destId="{626146EE-8F4B-45AB-BFAC-6F375937D8E2}" srcOrd="1" destOrd="0" presId="urn:microsoft.com/office/officeart/2005/8/layout/list1"/>
    <dgm:cxn modelId="{1A7BAB4C-D52B-42AE-BB81-D6FEF8D74C4D}" type="presParOf" srcId="{4D6BC03F-50E8-4897-91C1-E67EB9D9756C}" destId="{2F76B1F4-BE49-431B-9DDA-1E12F8BC2534}" srcOrd="0" destOrd="0" presId="urn:microsoft.com/office/officeart/2005/8/layout/list1"/>
    <dgm:cxn modelId="{EB431F61-904E-4FCC-BCFC-96D16381AFF6}" type="presParOf" srcId="{2F76B1F4-BE49-431B-9DDA-1E12F8BC2534}" destId="{CE508C06-E4A6-4888-A716-CDC800BC2796}" srcOrd="0" destOrd="0" presId="urn:microsoft.com/office/officeart/2005/8/layout/list1"/>
    <dgm:cxn modelId="{3CE9BF21-0513-402E-8C84-544DC6906E00}" type="presParOf" srcId="{2F76B1F4-BE49-431B-9DDA-1E12F8BC2534}" destId="{5CB6BA89-6D6F-4A5F-9975-F28805257383}" srcOrd="1" destOrd="0" presId="urn:microsoft.com/office/officeart/2005/8/layout/list1"/>
    <dgm:cxn modelId="{AB695E70-8793-4887-A40C-673E8B65A9EE}" type="presParOf" srcId="{4D6BC03F-50E8-4897-91C1-E67EB9D9756C}" destId="{B9730E82-D500-47BD-A343-1FCD42691715}" srcOrd="1" destOrd="0" presId="urn:microsoft.com/office/officeart/2005/8/layout/list1"/>
    <dgm:cxn modelId="{B12A493D-1341-4989-9580-44FBFFF93D7F}" type="presParOf" srcId="{4D6BC03F-50E8-4897-91C1-E67EB9D9756C}" destId="{B26FBF04-DD8B-453E-B406-DF528D491534}" srcOrd="2" destOrd="0" presId="urn:microsoft.com/office/officeart/2005/8/layout/list1"/>
    <dgm:cxn modelId="{DCF08041-D84B-4E7B-9864-E5AD5135C1AB}" type="presParOf" srcId="{4D6BC03F-50E8-4897-91C1-E67EB9D9756C}" destId="{43FBDC86-AEE0-4B78-822B-59396D2BE9FA}" srcOrd="3" destOrd="0" presId="urn:microsoft.com/office/officeart/2005/8/layout/list1"/>
    <dgm:cxn modelId="{41DACB5E-0F24-4A89-A635-8E0528AA00C8}" type="presParOf" srcId="{4D6BC03F-50E8-4897-91C1-E67EB9D9756C}" destId="{2169CA61-7137-403D-9DCC-23F917530BFB}" srcOrd="4" destOrd="0" presId="urn:microsoft.com/office/officeart/2005/8/layout/list1"/>
    <dgm:cxn modelId="{444B0EA6-E6B5-4F68-821C-891EE924FC29}" type="presParOf" srcId="{2169CA61-7137-403D-9DCC-23F917530BFB}" destId="{C2C53BEF-DD56-43AA-88C0-3F02BCF49DAB}" srcOrd="0" destOrd="0" presId="urn:microsoft.com/office/officeart/2005/8/layout/list1"/>
    <dgm:cxn modelId="{7C114634-C592-4473-A416-9F95EA246F9F}" type="presParOf" srcId="{2169CA61-7137-403D-9DCC-23F917530BFB}" destId="{AA41ABAB-5153-4337-914B-3CF294C77D58}" srcOrd="1" destOrd="0" presId="urn:microsoft.com/office/officeart/2005/8/layout/list1"/>
    <dgm:cxn modelId="{0AA4D16E-9A16-401D-A7CD-BDB1164E8799}" type="presParOf" srcId="{4D6BC03F-50E8-4897-91C1-E67EB9D9756C}" destId="{279EAFB6-F28F-4D51-8045-54362F0A20C1}" srcOrd="5" destOrd="0" presId="urn:microsoft.com/office/officeart/2005/8/layout/list1"/>
    <dgm:cxn modelId="{7702B749-A8A6-459E-8E40-15C24D1C6DB2}" type="presParOf" srcId="{4D6BC03F-50E8-4897-91C1-E67EB9D9756C}" destId="{A2A76552-65AF-45D2-8C9F-B49407163415}" srcOrd="6" destOrd="0" presId="urn:microsoft.com/office/officeart/2005/8/layout/list1"/>
    <dgm:cxn modelId="{3567F1A1-81AD-4A94-85AD-A682A721BA42}" type="presParOf" srcId="{4D6BC03F-50E8-4897-91C1-E67EB9D9756C}" destId="{0048F2C7-6090-4EE8-9201-F97130C42115}" srcOrd="7" destOrd="0" presId="urn:microsoft.com/office/officeart/2005/8/layout/list1"/>
    <dgm:cxn modelId="{C0979CB3-1C8B-4E53-A44F-C9B4097532AF}" type="presParOf" srcId="{4D6BC03F-50E8-4897-91C1-E67EB9D9756C}" destId="{ECC2CE9D-32FF-415F-B0A0-39E9EFD24A68}" srcOrd="8" destOrd="0" presId="urn:microsoft.com/office/officeart/2005/8/layout/list1"/>
    <dgm:cxn modelId="{B6A8E15A-C196-486E-99DA-C6560060323A}" type="presParOf" srcId="{ECC2CE9D-32FF-415F-B0A0-39E9EFD24A68}" destId="{9229E2F5-9E45-440D-A856-701162881868}" srcOrd="0" destOrd="0" presId="urn:microsoft.com/office/officeart/2005/8/layout/list1"/>
    <dgm:cxn modelId="{6F2C9C8B-0225-4E04-9F6A-B83ACC309C8A}" type="presParOf" srcId="{ECC2CE9D-32FF-415F-B0A0-39E9EFD24A68}" destId="{626146EE-8F4B-45AB-BFAC-6F375937D8E2}" srcOrd="1" destOrd="0" presId="urn:microsoft.com/office/officeart/2005/8/layout/list1"/>
    <dgm:cxn modelId="{6A64DF91-9F78-4E13-878E-063E7FBA1605}" type="presParOf" srcId="{4D6BC03F-50E8-4897-91C1-E67EB9D9756C}" destId="{9586B924-83BC-4224-B395-E0F746B3C6BC}" srcOrd="9" destOrd="0" presId="urn:microsoft.com/office/officeart/2005/8/layout/list1"/>
    <dgm:cxn modelId="{E7815C91-3535-4380-B0FA-8F06A6368D61}" type="presParOf" srcId="{4D6BC03F-50E8-4897-91C1-E67EB9D9756C}" destId="{B55BD371-5DDA-4DC7-9DE6-C13BFAEBF3D2}" srcOrd="10" destOrd="0" presId="urn:microsoft.com/office/officeart/2005/8/layout/list1"/>
    <dgm:cxn modelId="{A6DA80E5-E3B1-486B-B3CC-FF23AC7EEB77}" type="presParOf" srcId="{4D6BC03F-50E8-4897-91C1-E67EB9D9756C}" destId="{50F5B80E-1179-4860-B9B1-2594A95D4153}" srcOrd="11" destOrd="0" presId="urn:microsoft.com/office/officeart/2005/8/layout/list1"/>
    <dgm:cxn modelId="{D0339F50-E77E-4D2D-A9D1-5F2AA2D9D52E}" type="presParOf" srcId="{4D6BC03F-50E8-4897-91C1-E67EB9D9756C}" destId="{8EEE9F2F-203A-41D6-AB34-F99851F5923D}" srcOrd="12" destOrd="0" presId="urn:microsoft.com/office/officeart/2005/8/layout/list1"/>
    <dgm:cxn modelId="{103D2C70-2C98-480F-A4DB-5F94D305472B}" type="presParOf" srcId="{8EEE9F2F-203A-41D6-AB34-F99851F5923D}" destId="{348C610E-835E-4B8B-9E8B-C66868582FED}" srcOrd="0" destOrd="0" presId="urn:microsoft.com/office/officeart/2005/8/layout/list1"/>
    <dgm:cxn modelId="{609BEB94-C35A-422F-8964-9F4709C05CA0}" type="presParOf" srcId="{8EEE9F2F-203A-41D6-AB34-F99851F5923D}" destId="{646E22F1-E6C7-41FF-A4F8-BEF0CABF52EF}" srcOrd="1" destOrd="0" presId="urn:microsoft.com/office/officeart/2005/8/layout/list1"/>
    <dgm:cxn modelId="{C5FF3D3C-AFE5-4301-8485-3B930FACBB5B}" type="presParOf" srcId="{4D6BC03F-50E8-4897-91C1-E67EB9D9756C}" destId="{9BCB848F-46E9-45CA-8954-C9DB129732D4}" srcOrd="13" destOrd="0" presId="urn:microsoft.com/office/officeart/2005/8/layout/list1"/>
    <dgm:cxn modelId="{CF673221-F3D1-4042-95A7-B30261937B28}" type="presParOf" srcId="{4D6BC03F-50E8-4897-91C1-E67EB9D9756C}" destId="{8A1DF769-A5C5-4E24-B95E-E4E5DB5A3687}" srcOrd="14" destOrd="0" presId="urn:microsoft.com/office/officeart/2005/8/layout/list1"/>
  </dgm:cxnLst>
  <dgm:bg>
    <a:solidFill>
      <a:srgbClr val="FFCC99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27192D-84B3-44E6-B59A-44A0888950E8}" type="doc">
      <dgm:prSet loTypeId="urn:microsoft.com/office/officeart/2005/8/layout/vList2" loCatId="list" qsTypeId="urn:microsoft.com/office/officeart/2005/8/quickstyle/3d3" qsCatId="3D" csTypeId="urn:microsoft.com/office/officeart/2005/8/colors/accent1_2#21" csCatId="accent1" phldr="1"/>
      <dgm:spPr/>
      <dgm:t>
        <a:bodyPr/>
        <a:lstStyle/>
        <a:p>
          <a:endParaRPr lang="ru-RU"/>
        </a:p>
      </dgm:t>
    </dgm:pt>
    <dgm:pt modelId="{76C8C631-37C0-45AC-94C5-2A518D6D5E98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Передача результатов диагностики ответственному лицу</a:t>
          </a:r>
          <a:endParaRPr lang="ru-RU" sz="2000" dirty="0">
            <a:solidFill>
              <a:schemeClr val="tx1"/>
            </a:solidFill>
          </a:endParaRPr>
        </a:p>
      </dgm:t>
    </dgm:pt>
    <dgm:pt modelId="{336F1845-4163-4ABE-BEFE-037F3245EEF7}" type="parTrans" cxnId="{BABFB84F-9749-4CF4-B8DB-3CE21CFCED4D}">
      <dgm:prSet/>
      <dgm:spPr/>
      <dgm:t>
        <a:bodyPr/>
        <a:lstStyle/>
        <a:p>
          <a:endParaRPr lang="ru-RU" sz="2000"/>
        </a:p>
      </dgm:t>
    </dgm:pt>
    <dgm:pt modelId="{14CA5C4F-BF10-4431-8FE3-E4107605BD92}" type="sibTrans" cxnId="{BABFB84F-9749-4CF4-B8DB-3CE21CFCED4D}">
      <dgm:prSet/>
      <dgm:spPr/>
      <dgm:t>
        <a:bodyPr/>
        <a:lstStyle/>
        <a:p>
          <a:endParaRPr lang="ru-RU" sz="2000"/>
        </a:p>
      </dgm:t>
    </dgm:pt>
    <dgm:pt modelId="{E6B3C724-E3B8-42F3-8E0B-C1D5578A4072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Принятия решения об оказании помощи, её характере, объеме</a:t>
          </a:r>
        </a:p>
      </dgm:t>
    </dgm:pt>
    <dgm:pt modelId="{0EBA98AE-E330-4255-AF5E-A582AB17F06E}" type="parTrans" cxnId="{E11A3B0C-164D-47B4-8721-DF6D772FE4C0}">
      <dgm:prSet/>
      <dgm:spPr/>
      <dgm:t>
        <a:bodyPr/>
        <a:lstStyle/>
        <a:p>
          <a:endParaRPr lang="ru-RU" sz="2000"/>
        </a:p>
      </dgm:t>
    </dgm:pt>
    <dgm:pt modelId="{2A23C7A9-A208-4A0B-A31E-A135862EA786}" type="sibTrans" cxnId="{E11A3B0C-164D-47B4-8721-DF6D772FE4C0}">
      <dgm:prSet/>
      <dgm:spPr/>
      <dgm:t>
        <a:bodyPr/>
        <a:lstStyle/>
        <a:p>
          <a:endParaRPr lang="ru-RU" sz="2000"/>
        </a:p>
      </dgm:t>
    </dgm:pt>
    <dgm:pt modelId="{6EE28745-FFF5-4586-A40E-DA49F829EE2A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Подбор добровольцев</a:t>
          </a:r>
        </a:p>
      </dgm:t>
    </dgm:pt>
    <dgm:pt modelId="{133C65F0-BBFE-4B75-A923-A48068061D78}" type="parTrans" cxnId="{DC498F52-F4FF-4A92-AFA6-565E7A70EDF3}">
      <dgm:prSet/>
      <dgm:spPr/>
      <dgm:t>
        <a:bodyPr/>
        <a:lstStyle/>
        <a:p>
          <a:endParaRPr lang="ru-RU" sz="2000"/>
        </a:p>
      </dgm:t>
    </dgm:pt>
    <dgm:pt modelId="{633C2DBA-7CB4-4B85-96BF-D236F9BAFE75}" type="sibTrans" cxnId="{DC498F52-F4FF-4A92-AFA6-565E7A70EDF3}">
      <dgm:prSet/>
      <dgm:spPr/>
      <dgm:t>
        <a:bodyPr/>
        <a:lstStyle/>
        <a:p>
          <a:endParaRPr lang="ru-RU" sz="2000"/>
        </a:p>
      </dgm:t>
    </dgm:pt>
    <dgm:pt modelId="{3012B4AE-DE3C-4B05-B4D8-5FE4AC9F81A3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Этап «притирки»</a:t>
          </a:r>
        </a:p>
      </dgm:t>
    </dgm:pt>
    <dgm:pt modelId="{4340D1F7-289A-4758-A6B1-543204E1681B}" type="parTrans" cxnId="{31A3D44C-25C4-404B-9906-946BF59DED94}">
      <dgm:prSet/>
      <dgm:spPr/>
      <dgm:t>
        <a:bodyPr/>
        <a:lstStyle/>
        <a:p>
          <a:endParaRPr lang="ru-RU" sz="2000"/>
        </a:p>
      </dgm:t>
    </dgm:pt>
    <dgm:pt modelId="{BAFF897F-60FC-4D22-BF7C-CCB767E26ECE}" type="sibTrans" cxnId="{31A3D44C-25C4-404B-9906-946BF59DED94}">
      <dgm:prSet/>
      <dgm:spPr/>
      <dgm:t>
        <a:bodyPr/>
        <a:lstStyle/>
        <a:p>
          <a:endParaRPr lang="ru-RU" sz="2000"/>
        </a:p>
      </dgm:t>
    </dgm:pt>
    <dgm:pt modelId="{58260BC3-0857-4331-9F26-3280AA3CF22D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Контроль состояния просьбы</a:t>
          </a:r>
        </a:p>
      </dgm:t>
    </dgm:pt>
    <dgm:pt modelId="{1F94F524-2B51-49AC-888F-0E6A592BBED7}" type="parTrans" cxnId="{21F0BD16-7994-4B95-9D70-3A4E5ADFD454}">
      <dgm:prSet/>
      <dgm:spPr/>
      <dgm:t>
        <a:bodyPr/>
        <a:lstStyle/>
        <a:p>
          <a:endParaRPr lang="ru-RU" sz="2000"/>
        </a:p>
      </dgm:t>
    </dgm:pt>
    <dgm:pt modelId="{A7A4E478-2B29-476C-99D5-4ADEF6867E54}" type="sibTrans" cxnId="{21F0BD16-7994-4B95-9D70-3A4E5ADFD454}">
      <dgm:prSet/>
      <dgm:spPr/>
      <dgm:t>
        <a:bodyPr/>
        <a:lstStyle/>
        <a:p>
          <a:endParaRPr lang="ru-RU" sz="2000"/>
        </a:p>
      </dgm:t>
    </dgm:pt>
    <dgm:pt modelId="{0B6B180E-B69F-419C-B85D-0C1E095D4DAA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Сопровождение специалистом</a:t>
          </a:r>
        </a:p>
      </dgm:t>
    </dgm:pt>
    <dgm:pt modelId="{D9A74490-D48D-4940-98B2-239DE4F96210}" type="parTrans" cxnId="{39645FFA-92BB-4ADB-860E-740ACE76CE78}">
      <dgm:prSet/>
      <dgm:spPr/>
      <dgm:t>
        <a:bodyPr/>
        <a:lstStyle/>
        <a:p>
          <a:endParaRPr lang="ru-RU" sz="2000"/>
        </a:p>
      </dgm:t>
    </dgm:pt>
    <dgm:pt modelId="{46ED5087-2443-46D5-AE42-101B40C8A630}" type="sibTrans" cxnId="{39645FFA-92BB-4ADB-860E-740ACE76CE78}">
      <dgm:prSet/>
      <dgm:spPr/>
      <dgm:t>
        <a:bodyPr/>
        <a:lstStyle/>
        <a:p>
          <a:endParaRPr lang="ru-RU" sz="2000"/>
        </a:p>
      </dgm:t>
    </dgm:pt>
    <dgm:pt modelId="{E3E0192B-0837-4307-8269-1C276098B7C1}" type="pres">
      <dgm:prSet presAssocID="{2F27192D-84B3-44E6-B59A-44A0888950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65C710-5412-41E7-8D90-19E9A321BEBC}" type="pres">
      <dgm:prSet presAssocID="{76C8C631-37C0-45AC-94C5-2A518D6D5E98}" presName="parentText" presStyleLbl="node1" presStyleIdx="0" presStyleCnt="6" custScaleY="1517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B10BD-06B4-4B61-82FE-D045300D319C}" type="pres">
      <dgm:prSet presAssocID="{14CA5C4F-BF10-4431-8FE3-E4107605BD92}" presName="spacer" presStyleCnt="0"/>
      <dgm:spPr/>
    </dgm:pt>
    <dgm:pt modelId="{15BE447C-85A9-4AF9-923A-CCEF27BF7B1D}" type="pres">
      <dgm:prSet presAssocID="{E6B3C724-E3B8-42F3-8E0B-C1D5578A4072}" presName="parentText" presStyleLbl="node1" presStyleIdx="1" presStyleCnt="6" custScaleY="1964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7CE65D-9522-4333-9BC1-E37A2F2E8BA6}" type="pres">
      <dgm:prSet presAssocID="{2A23C7A9-A208-4A0B-A31E-A135862EA786}" presName="spacer" presStyleCnt="0"/>
      <dgm:spPr/>
    </dgm:pt>
    <dgm:pt modelId="{3927DBA5-3976-47BA-8A22-E7B929081E10}" type="pres">
      <dgm:prSet presAssocID="{6EE28745-FFF5-4586-A40E-DA49F829EE2A}" presName="parentText" presStyleLbl="node1" presStyleIdx="2" presStyleCnt="6" custScaleY="1811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02F483-46E8-4F96-9BC0-DF5F7F4FA54B}" type="pres">
      <dgm:prSet presAssocID="{633C2DBA-7CB4-4B85-96BF-D236F9BAFE75}" presName="spacer" presStyleCnt="0"/>
      <dgm:spPr/>
    </dgm:pt>
    <dgm:pt modelId="{19D2DDF4-BDA6-4C11-8685-B18378F40368}" type="pres">
      <dgm:prSet presAssocID="{3012B4AE-DE3C-4B05-B4D8-5FE4AC9F81A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282B9-5A18-44DB-A1B2-67827E287701}" type="pres">
      <dgm:prSet presAssocID="{BAFF897F-60FC-4D22-BF7C-CCB767E26ECE}" presName="spacer" presStyleCnt="0"/>
      <dgm:spPr/>
    </dgm:pt>
    <dgm:pt modelId="{A0168E30-1396-44AA-99F7-14191E9FAB4F}" type="pres">
      <dgm:prSet presAssocID="{58260BC3-0857-4331-9F26-3280AA3CF22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DC4061-4562-463F-87F4-E391CA6FBCF3}" type="pres">
      <dgm:prSet presAssocID="{A7A4E478-2B29-476C-99D5-4ADEF6867E54}" presName="spacer" presStyleCnt="0"/>
      <dgm:spPr/>
    </dgm:pt>
    <dgm:pt modelId="{C59CDE2E-BAC2-4156-89BE-70C8642F7CDE}" type="pres">
      <dgm:prSet presAssocID="{0B6B180E-B69F-419C-B85D-0C1E095D4DAA}" presName="parentText" presStyleLbl="node1" presStyleIdx="5" presStyleCnt="6" custScaleY="2362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942CDE-EFA7-41B1-AB2C-055FC2718F47}" type="presOf" srcId="{E6B3C724-E3B8-42F3-8E0B-C1D5578A4072}" destId="{15BE447C-85A9-4AF9-923A-CCEF27BF7B1D}" srcOrd="0" destOrd="0" presId="urn:microsoft.com/office/officeart/2005/8/layout/vList2"/>
    <dgm:cxn modelId="{39645FFA-92BB-4ADB-860E-740ACE76CE78}" srcId="{2F27192D-84B3-44E6-B59A-44A0888950E8}" destId="{0B6B180E-B69F-419C-B85D-0C1E095D4DAA}" srcOrd="5" destOrd="0" parTransId="{D9A74490-D48D-4940-98B2-239DE4F96210}" sibTransId="{46ED5087-2443-46D5-AE42-101B40C8A630}"/>
    <dgm:cxn modelId="{E11A3B0C-164D-47B4-8721-DF6D772FE4C0}" srcId="{2F27192D-84B3-44E6-B59A-44A0888950E8}" destId="{E6B3C724-E3B8-42F3-8E0B-C1D5578A4072}" srcOrd="1" destOrd="0" parTransId="{0EBA98AE-E330-4255-AF5E-A582AB17F06E}" sibTransId="{2A23C7A9-A208-4A0B-A31E-A135862EA786}"/>
    <dgm:cxn modelId="{DC498F52-F4FF-4A92-AFA6-565E7A70EDF3}" srcId="{2F27192D-84B3-44E6-B59A-44A0888950E8}" destId="{6EE28745-FFF5-4586-A40E-DA49F829EE2A}" srcOrd="2" destOrd="0" parTransId="{133C65F0-BBFE-4B75-A923-A48068061D78}" sibTransId="{633C2DBA-7CB4-4B85-96BF-D236F9BAFE75}"/>
    <dgm:cxn modelId="{A4F3C0B1-787D-4042-A5B4-344A31F1297D}" type="presOf" srcId="{2F27192D-84B3-44E6-B59A-44A0888950E8}" destId="{E3E0192B-0837-4307-8269-1C276098B7C1}" srcOrd="0" destOrd="0" presId="urn:microsoft.com/office/officeart/2005/8/layout/vList2"/>
    <dgm:cxn modelId="{38D77B96-01B3-4D9F-8F50-835658769524}" type="presOf" srcId="{0B6B180E-B69F-419C-B85D-0C1E095D4DAA}" destId="{C59CDE2E-BAC2-4156-89BE-70C8642F7CDE}" srcOrd="0" destOrd="0" presId="urn:microsoft.com/office/officeart/2005/8/layout/vList2"/>
    <dgm:cxn modelId="{BABFB84F-9749-4CF4-B8DB-3CE21CFCED4D}" srcId="{2F27192D-84B3-44E6-B59A-44A0888950E8}" destId="{76C8C631-37C0-45AC-94C5-2A518D6D5E98}" srcOrd="0" destOrd="0" parTransId="{336F1845-4163-4ABE-BEFE-037F3245EEF7}" sibTransId="{14CA5C4F-BF10-4431-8FE3-E4107605BD92}"/>
    <dgm:cxn modelId="{4C462073-83FC-4D4B-B4D8-AFD78571EC77}" type="presOf" srcId="{76C8C631-37C0-45AC-94C5-2A518D6D5E98}" destId="{E365C710-5412-41E7-8D90-19E9A321BEBC}" srcOrd="0" destOrd="0" presId="urn:microsoft.com/office/officeart/2005/8/layout/vList2"/>
    <dgm:cxn modelId="{5F825631-626F-4582-892B-D49B913BAC25}" type="presOf" srcId="{3012B4AE-DE3C-4B05-B4D8-5FE4AC9F81A3}" destId="{19D2DDF4-BDA6-4C11-8685-B18378F40368}" srcOrd="0" destOrd="0" presId="urn:microsoft.com/office/officeart/2005/8/layout/vList2"/>
    <dgm:cxn modelId="{76456E96-FA74-4C64-AE2D-A6178ECA39D4}" type="presOf" srcId="{58260BC3-0857-4331-9F26-3280AA3CF22D}" destId="{A0168E30-1396-44AA-99F7-14191E9FAB4F}" srcOrd="0" destOrd="0" presId="urn:microsoft.com/office/officeart/2005/8/layout/vList2"/>
    <dgm:cxn modelId="{B1EDCDE3-65BD-41E0-8CF6-895D419A8466}" type="presOf" srcId="{6EE28745-FFF5-4586-A40E-DA49F829EE2A}" destId="{3927DBA5-3976-47BA-8A22-E7B929081E10}" srcOrd="0" destOrd="0" presId="urn:microsoft.com/office/officeart/2005/8/layout/vList2"/>
    <dgm:cxn modelId="{21F0BD16-7994-4B95-9D70-3A4E5ADFD454}" srcId="{2F27192D-84B3-44E6-B59A-44A0888950E8}" destId="{58260BC3-0857-4331-9F26-3280AA3CF22D}" srcOrd="4" destOrd="0" parTransId="{1F94F524-2B51-49AC-888F-0E6A592BBED7}" sibTransId="{A7A4E478-2B29-476C-99D5-4ADEF6867E54}"/>
    <dgm:cxn modelId="{31A3D44C-25C4-404B-9906-946BF59DED94}" srcId="{2F27192D-84B3-44E6-B59A-44A0888950E8}" destId="{3012B4AE-DE3C-4B05-B4D8-5FE4AC9F81A3}" srcOrd="3" destOrd="0" parTransId="{4340D1F7-289A-4758-A6B1-543204E1681B}" sibTransId="{BAFF897F-60FC-4D22-BF7C-CCB767E26ECE}"/>
    <dgm:cxn modelId="{3C210962-0E82-407A-B23C-24D3A3347056}" type="presParOf" srcId="{E3E0192B-0837-4307-8269-1C276098B7C1}" destId="{E365C710-5412-41E7-8D90-19E9A321BEBC}" srcOrd="0" destOrd="0" presId="urn:microsoft.com/office/officeart/2005/8/layout/vList2"/>
    <dgm:cxn modelId="{C4FA36D5-353C-495D-BF4C-B8E989613915}" type="presParOf" srcId="{E3E0192B-0837-4307-8269-1C276098B7C1}" destId="{4D1B10BD-06B4-4B61-82FE-D045300D319C}" srcOrd="1" destOrd="0" presId="urn:microsoft.com/office/officeart/2005/8/layout/vList2"/>
    <dgm:cxn modelId="{717D2D97-A504-45D1-9A77-20C2A575D6F6}" type="presParOf" srcId="{E3E0192B-0837-4307-8269-1C276098B7C1}" destId="{15BE447C-85A9-4AF9-923A-CCEF27BF7B1D}" srcOrd="2" destOrd="0" presId="urn:microsoft.com/office/officeart/2005/8/layout/vList2"/>
    <dgm:cxn modelId="{8D6FC051-6D8B-475C-B4F2-252BD83F9668}" type="presParOf" srcId="{E3E0192B-0837-4307-8269-1C276098B7C1}" destId="{097CE65D-9522-4333-9BC1-E37A2F2E8BA6}" srcOrd="3" destOrd="0" presId="urn:microsoft.com/office/officeart/2005/8/layout/vList2"/>
    <dgm:cxn modelId="{6CA1791B-C560-445B-B173-10DF9BEE8EE0}" type="presParOf" srcId="{E3E0192B-0837-4307-8269-1C276098B7C1}" destId="{3927DBA5-3976-47BA-8A22-E7B929081E10}" srcOrd="4" destOrd="0" presId="urn:microsoft.com/office/officeart/2005/8/layout/vList2"/>
    <dgm:cxn modelId="{8268A179-2AB8-4974-B58A-935F3828F12C}" type="presParOf" srcId="{E3E0192B-0837-4307-8269-1C276098B7C1}" destId="{E302F483-46E8-4F96-9BC0-DF5F7F4FA54B}" srcOrd="5" destOrd="0" presId="urn:microsoft.com/office/officeart/2005/8/layout/vList2"/>
    <dgm:cxn modelId="{050ECDA2-7193-4543-B2D0-4653F81F1686}" type="presParOf" srcId="{E3E0192B-0837-4307-8269-1C276098B7C1}" destId="{19D2DDF4-BDA6-4C11-8685-B18378F40368}" srcOrd="6" destOrd="0" presId="urn:microsoft.com/office/officeart/2005/8/layout/vList2"/>
    <dgm:cxn modelId="{57CE684C-5EBB-4019-B4AB-1933444B15FB}" type="presParOf" srcId="{E3E0192B-0837-4307-8269-1C276098B7C1}" destId="{0DA282B9-5A18-44DB-A1B2-67827E287701}" srcOrd="7" destOrd="0" presId="urn:microsoft.com/office/officeart/2005/8/layout/vList2"/>
    <dgm:cxn modelId="{E4EF654C-9EAF-4103-9938-8FC255A73CF6}" type="presParOf" srcId="{E3E0192B-0837-4307-8269-1C276098B7C1}" destId="{A0168E30-1396-44AA-99F7-14191E9FAB4F}" srcOrd="8" destOrd="0" presId="urn:microsoft.com/office/officeart/2005/8/layout/vList2"/>
    <dgm:cxn modelId="{3ED8F170-8080-42B0-AA7F-9662FC5B64FD}" type="presParOf" srcId="{E3E0192B-0837-4307-8269-1C276098B7C1}" destId="{CDDC4061-4562-463F-87F4-E391CA6FBCF3}" srcOrd="9" destOrd="0" presId="urn:microsoft.com/office/officeart/2005/8/layout/vList2"/>
    <dgm:cxn modelId="{54F44F56-AA5E-427F-9818-1522CF187CD6}" type="presParOf" srcId="{E3E0192B-0837-4307-8269-1C276098B7C1}" destId="{C59CDE2E-BAC2-4156-89BE-70C8642F7CDE}" srcOrd="10" destOrd="0" presId="urn:microsoft.com/office/officeart/2005/8/layout/vList2"/>
  </dgm:cxnLst>
  <dgm:bg>
    <a:solidFill>
      <a:srgbClr val="FFCC99"/>
    </a:solidFill>
  </dgm:bg>
  <dgm:whole>
    <a:ln>
      <a:solidFill>
        <a:srgbClr val="FF9933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1F6DDBE-5539-4450-B0EA-3272FBEE71A5}" type="doc">
      <dgm:prSet loTypeId="urn:microsoft.com/office/officeart/2005/8/layout/hProcess3" loCatId="process" qsTypeId="urn:microsoft.com/office/officeart/2005/8/quickstyle/simple1#14" qsCatId="simple" csTypeId="urn:microsoft.com/office/officeart/2005/8/colors/accent1_2#23" csCatId="accent1" phldr="1"/>
      <dgm:spPr/>
    </dgm:pt>
    <dgm:pt modelId="{1194BBA8-4FAA-4C55-B26D-13BCF23BA0D0}">
      <dgm:prSet phldrT="[Текст]"/>
      <dgm:spPr/>
      <dgm:t>
        <a:bodyPr/>
        <a:lstStyle/>
        <a:p>
          <a:r>
            <a:rPr lang="ru-RU" b="1" dirty="0" smtClean="0">
              <a:solidFill>
                <a:srgbClr val="800000"/>
              </a:solidFill>
            </a:rPr>
            <a:t>Работа с добровольцами</a:t>
          </a:r>
          <a:endParaRPr lang="ru-RU" b="1" dirty="0">
            <a:solidFill>
              <a:srgbClr val="800000"/>
            </a:solidFill>
          </a:endParaRPr>
        </a:p>
      </dgm:t>
    </dgm:pt>
    <dgm:pt modelId="{B9C06EA7-DF2C-436A-8E9A-22DB06606CF6}" type="parTrans" cxnId="{586FBB52-E717-4D8F-BF21-61B2E64AA197}">
      <dgm:prSet/>
      <dgm:spPr/>
      <dgm:t>
        <a:bodyPr/>
        <a:lstStyle/>
        <a:p>
          <a:endParaRPr lang="ru-RU"/>
        </a:p>
      </dgm:t>
    </dgm:pt>
    <dgm:pt modelId="{F9AB88C2-5EFB-4B86-A6E7-FC2F522146F1}" type="sibTrans" cxnId="{586FBB52-E717-4D8F-BF21-61B2E64AA197}">
      <dgm:prSet/>
      <dgm:spPr/>
      <dgm:t>
        <a:bodyPr/>
        <a:lstStyle/>
        <a:p>
          <a:endParaRPr lang="ru-RU"/>
        </a:p>
      </dgm:t>
    </dgm:pt>
    <dgm:pt modelId="{AF1EF0DE-B360-4BD4-915F-6DE419BD3F28}" type="pres">
      <dgm:prSet presAssocID="{B1F6DDBE-5539-4450-B0EA-3272FBEE71A5}" presName="Name0" presStyleCnt="0">
        <dgm:presLayoutVars>
          <dgm:dir/>
          <dgm:animLvl val="lvl"/>
          <dgm:resizeHandles val="exact"/>
        </dgm:presLayoutVars>
      </dgm:prSet>
      <dgm:spPr/>
    </dgm:pt>
    <dgm:pt modelId="{0BA0FDF4-789B-4C59-A220-46F7950C056E}" type="pres">
      <dgm:prSet presAssocID="{B1F6DDBE-5539-4450-B0EA-3272FBEE71A5}" presName="dummy" presStyleCnt="0"/>
      <dgm:spPr/>
    </dgm:pt>
    <dgm:pt modelId="{84E2D28B-04A7-4429-AF1B-BBE822B9017A}" type="pres">
      <dgm:prSet presAssocID="{B1F6DDBE-5539-4450-B0EA-3272FBEE71A5}" presName="linH" presStyleCnt="0"/>
      <dgm:spPr/>
    </dgm:pt>
    <dgm:pt modelId="{7E19177F-1745-4A0D-AC6F-ACEEF63BD8B7}" type="pres">
      <dgm:prSet presAssocID="{B1F6DDBE-5539-4450-B0EA-3272FBEE71A5}" presName="padding1" presStyleCnt="0"/>
      <dgm:spPr/>
    </dgm:pt>
    <dgm:pt modelId="{CA505230-6C4E-4EF1-80B6-F05D545727D4}" type="pres">
      <dgm:prSet presAssocID="{1194BBA8-4FAA-4C55-B26D-13BCF23BA0D0}" presName="linV" presStyleCnt="0"/>
      <dgm:spPr/>
    </dgm:pt>
    <dgm:pt modelId="{0B50BC3D-ADFB-49C5-A235-1931E0197B9F}" type="pres">
      <dgm:prSet presAssocID="{1194BBA8-4FAA-4C55-B26D-13BCF23BA0D0}" presName="spVertical1" presStyleCnt="0"/>
      <dgm:spPr/>
    </dgm:pt>
    <dgm:pt modelId="{5D02EEC2-7FC1-47C5-8A66-5C8730053816}" type="pres">
      <dgm:prSet presAssocID="{1194BBA8-4FAA-4C55-B26D-13BCF23BA0D0}" presName="parTx" presStyleLbl="revTx" presStyleIdx="0" presStyleCnt="1" custScaleX="106975" custLinFactNeighborX="-3112" custLinFactNeighborY="736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ADC089-6098-42C3-84D4-4AA76ACB9686}" type="pres">
      <dgm:prSet presAssocID="{1194BBA8-4FAA-4C55-B26D-13BCF23BA0D0}" presName="spVertical2" presStyleCnt="0"/>
      <dgm:spPr/>
    </dgm:pt>
    <dgm:pt modelId="{E9F4DCB3-94E1-40BB-91A1-FA4B5863682C}" type="pres">
      <dgm:prSet presAssocID="{1194BBA8-4FAA-4C55-B26D-13BCF23BA0D0}" presName="spVertical3" presStyleCnt="0"/>
      <dgm:spPr/>
    </dgm:pt>
    <dgm:pt modelId="{57394388-F5A1-4BBE-B607-3DA589FABE26}" type="pres">
      <dgm:prSet presAssocID="{B1F6DDBE-5539-4450-B0EA-3272FBEE71A5}" presName="padding2" presStyleCnt="0"/>
      <dgm:spPr/>
    </dgm:pt>
    <dgm:pt modelId="{FDEAB4EE-2570-4D59-B9DA-9A566ED54181}" type="pres">
      <dgm:prSet presAssocID="{B1F6DDBE-5539-4450-B0EA-3272FBEE71A5}" presName="negArrow" presStyleCnt="0"/>
      <dgm:spPr/>
    </dgm:pt>
    <dgm:pt modelId="{6A040ACC-46EB-47DE-B158-15C16055A75E}" type="pres">
      <dgm:prSet presAssocID="{B1F6DDBE-5539-4450-B0EA-3272FBEE71A5}" presName="backgroundArrow" presStyleLbl="node1" presStyleIdx="0" presStyleCnt="1" custScaleY="146539"/>
      <dgm:spPr>
        <a:solidFill>
          <a:srgbClr val="FFCC99"/>
        </a:solidFill>
      </dgm:spPr>
    </dgm:pt>
  </dgm:ptLst>
  <dgm:cxnLst>
    <dgm:cxn modelId="{3495BAB8-3524-4903-9B52-9F3C0924BCCA}" type="presOf" srcId="{B1F6DDBE-5539-4450-B0EA-3272FBEE71A5}" destId="{AF1EF0DE-B360-4BD4-915F-6DE419BD3F28}" srcOrd="0" destOrd="0" presId="urn:microsoft.com/office/officeart/2005/8/layout/hProcess3"/>
    <dgm:cxn modelId="{5D1EFCEB-680A-4E74-884F-EE29EB942647}" type="presOf" srcId="{1194BBA8-4FAA-4C55-B26D-13BCF23BA0D0}" destId="{5D02EEC2-7FC1-47C5-8A66-5C8730053816}" srcOrd="0" destOrd="0" presId="urn:microsoft.com/office/officeart/2005/8/layout/hProcess3"/>
    <dgm:cxn modelId="{586FBB52-E717-4D8F-BF21-61B2E64AA197}" srcId="{B1F6DDBE-5539-4450-B0EA-3272FBEE71A5}" destId="{1194BBA8-4FAA-4C55-B26D-13BCF23BA0D0}" srcOrd="0" destOrd="0" parTransId="{B9C06EA7-DF2C-436A-8E9A-22DB06606CF6}" sibTransId="{F9AB88C2-5EFB-4B86-A6E7-FC2F522146F1}"/>
    <dgm:cxn modelId="{ECD3F828-3FE1-4946-8AA2-467BF3AD5555}" type="presParOf" srcId="{AF1EF0DE-B360-4BD4-915F-6DE419BD3F28}" destId="{0BA0FDF4-789B-4C59-A220-46F7950C056E}" srcOrd="0" destOrd="0" presId="urn:microsoft.com/office/officeart/2005/8/layout/hProcess3"/>
    <dgm:cxn modelId="{212E3CD2-5341-4B93-9F13-4119179749D6}" type="presParOf" srcId="{AF1EF0DE-B360-4BD4-915F-6DE419BD3F28}" destId="{84E2D28B-04A7-4429-AF1B-BBE822B9017A}" srcOrd="1" destOrd="0" presId="urn:microsoft.com/office/officeart/2005/8/layout/hProcess3"/>
    <dgm:cxn modelId="{71E2848C-6FDB-41DF-937B-071D5805E1BE}" type="presParOf" srcId="{84E2D28B-04A7-4429-AF1B-BBE822B9017A}" destId="{7E19177F-1745-4A0D-AC6F-ACEEF63BD8B7}" srcOrd="0" destOrd="0" presId="urn:microsoft.com/office/officeart/2005/8/layout/hProcess3"/>
    <dgm:cxn modelId="{4B95CCB7-5A3C-4DB5-8920-E320A55799A0}" type="presParOf" srcId="{84E2D28B-04A7-4429-AF1B-BBE822B9017A}" destId="{CA505230-6C4E-4EF1-80B6-F05D545727D4}" srcOrd="1" destOrd="0" presId="urn:microsoft.com/office/officeart/2005/8/layout/hProcess3"/>
    <dgm:cxn modelId="{BEBC6F1C-F994-47C7-A22C-4CC3C5446E14}" type="presParOf" srcId="{CA505230-6C4E-4EF1-80B6-F05D545727D4}" destId="{0B50BC3D-ADFB-49C5-A235-1931E0197B9F}" srcOrd="0" destOrd="0" presId="urn:microsoft.com/office/officeart/2005/8/layout/hProcess3"/>
    <dgm:cxn modelId="{C72AB0F5-F804-432E-A90F-999C69ADB3BA}" type="presParOf" srcId="{CA505230-6C4E-4EF1-80B6-F05D545727D4}" destId="{5D02EEC2-7FC1-47C5-8A66-5C8730053816}" srcOrd="1" destOrd="0" presId="urn:microsoft.com/office/officeart/2005/8/layout/hProcess3"/>
    <dgm:cxn modelId="{735BCCCF-1C3D-4CBE-814A-8222FE27B09A}" type="presParOf" srcId="{CA505230-6C4E-4EF1-80B6-F05D545727D4}" destId="{B7ADC089-6098-42C3-84D4-4AA76ACB9686}" srcOrd="2" destOrd="0" presId="urn:microsoft.com/office/officeart/2005/8/layout/hProcess3"/>
    <dgm:cxn modelId="{2927C327-1F85-486F-856A-3937B1C1724B}" type="presParOf" srcId="{CA505230-6C4E-4EF1-80B6-F05D545727D4}" destId="{E9F4DCB3-94E1-40BB-91A1-FA4B5863682C}" srcOrd="3" destOrd="0" presId="urn:microsoft.com/office/officeart/2005/8/layout/hProcess3"/>
    <dgm:cxn modelId="{5CF8D47F-2976-46D2-9B0C-C86A26B14693}" type="presParOf" srcId="{84E2D28B-04A7-4429-AF1B-BBE822B9017A}" destId="{57394388-F5A1-4BBE-B607-3DA589FABE26}" srcOrd="2" destOrd="0" presId="urn:microsoft.com/office/officeart/2005/8/layout/hProcess3"/>
    <dgm:cxn modelId="{A055935D-CF22-4188-89CE-0335D0C896C3}" type="presParOf" srcId="{84E2D28B-04A7-4429-AF1B-BBE822B9017A}" destId="{FDEAB4EE-2570-4D59-B9DA-9A566ED54181}" srcOrd="3" destOrd="0" presId="urn:microsoft.com/office/officeart/2005/8/layout/hProcess3"/>
    <dgm:cxn modelId="{0A16B21C-9FDA-4AAB-9642-9F32F8DA5775}" type="presParOf" srcId="{84E2D28B-04A7-4429-AF1B-BBE822B9017A}" destId="{6A040ACC-46EB-47DE-B158-15C16055A75E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524992D-824D-4BC2-8D5D-B6B7B498ED4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799809-B942-4513-8C2A-C526B1B57EE0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Обучение</a:t>
          </a:r>
          <a:endParaRPr lang="ru-RU" sz="2400" dirty="0">
            <a:solidFill>
              <a:schemeClr val="tx1"/>
            </a:solidFill>
          </a:endParaRPr>
        </a:p>
      </dgm:t>
    </dgm:pt>
    <dgm:pt modelId="{0BD84CA1-DA57-4A78-AA18-64C3A3C1454F}" type="parTrans" cxnId="{B3D219E6-7A75-4202-9B96-DFA941390FD1}">
      <dgm:prSet/>
      <dgm:spPr/>
      <dgm:t>
        <a:bodyPr/>
        <a:lstStyle/>
        <a:p>
          <a:endParaRPr lang="ru-RU"/>
        </a:p>
      </dgm:t>
    </dgm:pt>
    <dgm:pt modelId="{08F9C981-B954-45FF-BED2-198AA3BBB997}" type="sibTrans" cxnId="{B3D219E6-7A75-4202-9B96-DFA941390FD1}">
      <dgm:prSet/>
      <dgm:spPr/>
      <dgm:t>
        <a:bodyPr/>
        <a:lstStyle/>
        <a:p>
          <a:endParaRPr lang="ru-RU"/>
        </a:p>
      </dgm:t>
    </dgm:pt>
    <dgm:pt modelId="{80935878-6D66-4102-ABE2-4A8C1D8C75AE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Наставничество</a:t>
          </a:r>
          <a:endParaRPr lang="ru-RU" sz="2400" dirty="0">
            <a:solidFill>
              <a:schemeClr val="tx1"/>
            </a:solidFill>
          </a:endParaRPr>
        </a:p>
      </dgm:t>
    </dgm:pt>
    <dgm:pt modelId="{9EF2AD16-89AA-4A03-9D11-CBC61203C0B3}" type="parTrans" cxnId="{65552A38-41AC-448A-A8E4-3B3B4FF6F427}">
      <dgm:prSet/>
      <dgm:spPr/>
      <dgm:t>
        <a:bodyPr/>
        <a:lstStyle/>
        <a:p>
          <a:endParaRPr lang="ru-RU"/>
        </a:p>
      </dgm:t>
    </dgm:pt>
    <dgm:pt modelId="{98FDA57B-BE1E-4866-9207-45949C73DDD5}" type="sibTrans" cxnId="{65552A38-41AC-448A-A8E4-3B3B4FF6F427}">
      <dgm:prSet/>
      <dgm:spPr/>
      <dgm:t>
        <a:bodyPr/>
        <a:lstStyle/>
        <a:p>
          <a:endParaRPr lang="ru-RU"/>
        </a:p>
      </dgm:t>
    </dgm:pt>
    <dgm:pt modelId="{132B2253-7271-4760-9667-C2D797C8154D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Поддержка добровольца</a:t>
          </a:r>
          <a:endParaRPr lang="ru-RU" sz="2400" dirty="0">
            <a:solidFill>
              <a:schemeClr val="tx1"/>
            </a:solidFill>
          </a:endParaRPr>
        </a:p>
      </dgm:t>
    </dgm:pt>
    <dgm:pt modelId="{FF075E29-1C58-484B-9603-126F4B031187}" type="parTrans" cxnId="{0AAB6708-5059-46EB-97B6-084CD58D8409}">
      <dgm:prSet/>
      <dgm:spPr/>
      <dgm:t>
        <a:bodyPr/>
        <a:lstStyle/>
        <a:p>
          <a:endParaRPr lang="ru-RU"/>
        </a:p>
      </dgm:t>
    </dgm:pt>
    <dgm:pt modelId="{B8D74F6F-BB97-4E9B-A8B8-9523E01FA2FC}" type="sibTrans" cxnId="{0AAB6708-5059-46EB-97B6-084CD58D8409}">
      <dgm:prSet/>
      <dgm:spPr/>
      <dgm:t>
        <a:bodyPr/>
        <a:lstStyle/>
        <a:p>
          <a:endParaRPr lang="ru-RU"/>
        </a:p>
      </dgm:t>
    </dgm:pt>
    <dgm:pt modelId="{C19C8CCF-A304-4122-A71E-0E7B4EA2D80E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Формулирование задач, полномочий</a:t>
          </a:r>
          <a:r>
            <a:rPr lang="ru-RU" sz="1500" dirty="0" smtClean="0">
              <a:solidFill>
                <a:schemeClr val="tx1"/>
              </a:solidFill>
            </a:rPr>
            <a:t>.</a:t>
          </a:r>
          <a:endParaRPr lang="ru-RU" sz="1500" dirty="0">
            <a:solidFill>
              <a:schemeClr val="tx1"/>
            </a:solidFill>
          </a:endParaRPr>
        </a:p>
      </dgm:t>
    </dgm:pt>
    <dgm:pt modelId="{013EFFED-BB03-4C13-8CF1-B14DDFA8399B}" type="parTrans" cxnId="{84498559-0118-47CD-B1C4-54A1D4E9E1B6}">
      <dgm:prSet/>
      <dgm:spPr/>
      <dgm:t>
        <a:bodyPr/>
        <a:lstStyle/>
        <a:p>
          <a:endParaRPr lang="ru-RU"/>
        </a:p>
      </dgm:t>
    </dgm:pt>
    <dgm:pt modelId="{1CCE2C5B-70EB-4AEB-83A4-1A51C90DDD96}" type="sibTrans" cxnId="{84498559-0118-47CD-B1C4-54A1D4E9E1B6}">
      <dgm:prSet/>
      <dgm:spPr/>
      <dgm:t>
        <a:bodyPr/>
        <a:lstStyle/>
        <a:p>
          <a:endParaRPr lang="ru-RU"/>
        </a:p>
      </dgm:t>
    </dgm:pt>
    <dgm:pt modelId="{5D2AC1F3-1E04-4888-AAF8-F5D09723B2D6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Собеседование</a:t>
          </a:r>
          <a:endParaRPr lang="ru-RU" sz="2400" dirty="0">
            <a:solidFill>
              <a:schemeClr val="tx1"/>
            </a:solidFill>
          </a:endParaRPr>
        </a:p>
      </dgm:t>
    </dgm:pt>
    <dgm:pt modelId="{11B7D842-CC9A-48BF-A8D1-CD40BF047B63}" type="parTrans" cxnId="{9962DB7E-C247-4548-8C7A-32CD847DD837}">
      <dgm:prSet/>
      <dgm:spPr/>
      <dgm:t>
        <a:bodyPr/>
        <a:lstStyle/>
        <a:p>
          <a:endParaRPr lang="ru-RU"/>
        </a:p>
      </dgm:t>
    </dgm:pt>
    <dgm:pt modelId="{8FAC4331-9AA2-4CEB-BDCC-A5E4AF40976E}" type="sibTrans" cxnId="{9962DB7E-C247-4548-8C7A-32CD847DD837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9B2B5C53-459F-4AAB-B12A-943CCBAA9FBD}" type="pres">
      <dgm:prSet presAssocID="{0524992D-824D-4BC2-8D5D-B6B7B498ED4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90611C-7D2C-4217-A953-5F102316CE9B}" type="pres">
      <dgm:prSet presAssocID="{D0799809-B942-4513-8C2A-C526B1B57EE0}" presName="node" presStyleLbl="node1" presStyleIdx="0" presStyleCnt="5" custRadScaleRad="90187" custRadScaleInc="331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419DB-A927-4854-B29D-67FC0DEE21D0}" type="pres">
      <dgm:prSet presAssocID="{D0799809-B942-4513-8C2A-C526B1B57EE0}" presName="spNode" presStyleCnt="0"/>
      <dgm:spPr/>
    </dgm:pt>
    <dgm:pt modelId="{7764F597-2357-44C8-A53D-70864D7ACADD}" type="pres">
      <dgm:prSet presAssocID="{08F9C981-B954-45FF-BED2-198AA3BBB997}" presName="sibTrans" presStyleLbl="sibTrans1D1" presStyleIdx="0" presStyleCnt="5"/>
      <dgm:spPr/>
      <dgm:t>
        <a:bodyPr/>
        <a:lstStyle/>
        <a:p>
          <a:endParaRPr lang="ru-RU"/>
        </a:p>
      </dgm:t>
    </dgm:pt>
    <dgm:pt modelId="{B0AE9AAD-02F9-48E8-A981-352BCF9F5E59}" type="pres">
      <dgm:prSet presAssocID="{80935878-6D66-4102-ABE2-4A8C1D8C75AE}" presName="node" presStyleLbl="node1" presStyleIdx="1" presStyleCnt="5" custScaleX="159742" custScaleY="100433" custRadScaleRad="104595" custRadScaleInc="2135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778548-EE46-4E48-B253-DD88D21D84A5}" type="pres">
      <dgm:prSet presAssocID="{80935878-6D66-4102-ABE2-4A8C1D8C75AE}" presName="spNode" presStyleCnt="0"/>
      <dgm:spPr/>
    </dgm:pt>
    <dgm:pt modelId="{0DB0D23A-4AD6-4DDC-A1FB-CA8D4731D48E}" type="pres">
      <dgm:prSet presAssocID="{98FDA57B-BE1E-4866-9207-45949C73DDD5}" presName="sibTrans" presStyleLbl="sibTrans1D1" presStyleIdx="1" presStyleCnt="5"/>
      <dgm:spPr/>
      <dgm:t>
        <a:bodyPr/>
        <a:lstStyle/>
        <a:p>
          <a:endParaRPr lang="ru-RU"/>
        </a:p>
      </dgm:t>
    </dgm:pt>
    <dgm:pt modelId="{1B4E71A5-330F-46B7-88F6-10EA5A2CD1E8}" type="pres">
      <dgm:prSet presAssocID="{132B2253-7271-4760-9667-C2D797C8154D}" presName="node" presStyleLbl="node1" presStyleIdx="2" presStyleCnt="5" custScaleX="141929" custRadScaleRad="92196" custRadScaleInc="353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AF1764-727A-4893-BD2A-9F2C1898888D}" type="pres">
      <dgm:prSet presAssocID="{132B2253-7271-4760-9667-C2D797C8154D}" presName="spNode" presStyleCnt="0"/>
      <dgm:spPr/>
    </dgm:pt>
    <dgm:pt modelId="{289456A1-EA1E-4D67-95A8-99645651413B}" type="pres">
      <dgm:prSet presAssocID="{B8D74F6F-BB97-4E9B-A8B8-9523E01FA2FC}" presName="sibTrans" presStyleLbl="sibTrans1D1" presStyleIdx="2" presStyleCnt="5"/>
      <dgm:spPr/>
      <dgm:t>
        <a:bodyPr/>
        <a:lstStyle/>
        <a:p>
          <a:endParaRPr lang="ru-RU"/>
        </a:p>
      </dgm:t>
    </dgm:pt>
    <dgm:pt modelId="{84E1DF6E-5F05-4275-8BDA-EA8EC5F7912D}" type="pres">
      <dgm:prSet presAssocID="{C19C8CCF-A304-4122-A71E-0E7B4EA2D80E}" presName="node" presStyleLbl="node1" presStyleIdx="3" presStyleCnt="5" custScaleX="165259" custRadScaleRad="83313" custRadScaleInc="5942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C2D522-EC60-4655-AEBD-928462E0A77B}" type="pres">
      <dgm:prSet presAssocID="{C19C8CCF-A304-4122-A71E-0E7B4EA2D80E}" presName="spNode" presStyleCnt="0"/>
      <dgm:spPr/>
    </dgm:pt>
    <dgm:pt modelId="{9CA978C6-AD2B-4249-B344-B238D6EE9088}" type="pres">
      <dgm:prSet presAssocID="{1CCE2C5B-70EB-4AEB-83A4-1A51C90DDD96}" presName="sibTrans" presStyleLbl="sibTrans1D1" presStyleIdx="3" presStyleCnt="5"/>
      <dgm:spPr/>
      <dgm:t>
        <a:bodyPr/>
        <a:lstStyle/>
        <a:p>
          <a:endParaRPr lang="ru-RU"/>
        </a:p>
      </dgm:t>
    </dgm:pt>
    <dgm:pt modelId="{D13710C0-9C38-49BF-AC53-DA36A6F06350}" type="pres">
      <dgm:prSet presAssocID="{5D2AC1F3-1E04-4888-AAF8-F5D09723B2D6}" presName="node" presStyleLbl="node1" presStyleIdx="4" presStyleCnt="5" custScaleX="152768" custRadScaleRad="106702" custRadScaleInc="-38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F4EB6-2DD4-4DDF-99DB-D422799EC796}" type="pres">
      <dgm:prSet presAssocID="{5D2AC1F3-1E04-4888-AAF8-F5D09723B2D6}" presName="spNode" presStyleCnt="0"/>
      <dgm:spPr/>
    </dgm:pt>
    <dgm:pt modelId="{6C8C9898-6FA4-4D29-AFEA-143DB0195D7D}" type="pres">
      <dgm:prSet presAssocID="{8FAC4331-9AA2-4CEB-BDCC-A5E4AF40976E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84498559-0118-47CD-B1C4-54A1D4E9E1B6}" srcId="{0524992D-824D-4BC2-8D5D-B6B7B498ED42}" destId="{C19C8CCF-A304-4122-A71E-0E7B4EA2D80E}" srcOrd="3" destOrd="0" parTransId="{013EFFED-BB03-4C13-8CF1-B14DDFA8399B}" sibTransId="{1CCE2C5B-70EB-4AEB-83A4-1A51C90DDD96}"/>
    <dgm:cxn modelId="{C635627A-57DD-4C18-83AE-EC457173EB9A}" type="presOf" srcId="{8FAC4331-9AA2-4CEB-BDCC-A5E4AF40976E}" destId="{6C8C9898-6FA4-4D29-AFEA-143DB0195D7D}" srcOrd="0" destOrd="0" presId="urn:microsoft.com/office/officeart/2005/8/layout/cycle6"/>
    <dgm:cxn modelId="{DE21B71C-08A0-46F2-B23E-5648381D2AC2}" type="presOf" srcId="{B8D74F6F-BB97-4E9B-A8B8-9523E01FA2FC}" destId="{289456A1-EA1E-4D67-95A8-99645651413B}" srcOrd="0" destOrd="0" presId="urn:microsoft.com/office/officeart/2005/8/layout/cycle6"/>
    <dgm:cxn modelId="{18729376-8FC2-4E7D-A7DF-3EE470CED56F}" type="presOf" srcId="{0524992D-824D-4BC2-8D5D-B6B7B498ED42}" destId="{9B2B5C53-459F-4AAB-B12A-943CCBAA9FBD}" srcOrd="0" destOrd="0" presId="urn:microsoft.com/office/officeart/2005/8/layout/cycle6"/>
    <dgm:cxn modelId="{4DB677BC-A9CA-4791-AD11-04D975482EDA}" type="presOf" srcId="{80935878-6D66-4102-ABE2-4A8C1D8C75AE}" destId="{B0AE9AAD-02F9-48E8-A981-352BCF9F5E59}" srcOrd="0" destOrd="0" presId="urn:microsoft.com/office/officeart/2005/8/layout/cycle6"/>
    <dgm:cxn modelId="{76DD78D7-9F3D-4CEC-90B2-34ED81E097FC}" type="presOf" srcId="{132B2253-7271-4760-9667-C2D797C8154D}" destId="{1B4E71A5-330F-46B7-88F6-10EA5A2CD1E8}" srcOrd="0" destOrd="0" presId="urn:microsoft.com/office/officeart/2005/8/layout/cycle6"/>
    <dgm:cxn modelId="{26E40BBA-16FE-4CD9-BBE3-0467909360DA}" type="presOf" srcId="{1CCE2C5B-70EB-4AEB-83A4-1A51C90DDD96}" destId="{9CA978C6-AD2B-4249-B344-B238D6EE9088}" srcOrd="0" destOrd="0" presId="urn:microsoft.com/office/officeart/2005/8/layout/cycle6"/>
    <dgm:cxn modelId="{0AAB6708-5059-46EB-97B6-084CD58D8409}" srcId="{0524992D-824D-4BC2-8D5D-B6B7B498ED42}" destId="{132B2253-7271-4760-9667-C2D797C8154D}" srcOrd="2" destOrd="0" parTransId="{FF075E29-1C58-484B-9603-126F4B031187}" sibTransId="{B8D74F6F-BB97-4E9B-A8B8-9523E01FA2FC}"/>
    <dgm:cxn modelId="{9962DB7E-C247-4548-8C7A-32CD847DD837}" srcId="{0524992D-824D-4BC2-8D5D-B6B7B498ED42}" destId="{5D2AC1F3-1E04-4888-AAF8-F5D09723B2D6}" srcOrd="4" destOrd="0" parTransId="{11B7D842-CC9A-48BF-A8D1-CD40BF047B63}" sibTransId="{8FAC4331-9AA2-4CEB-BDCC-A5E4AF40976E}"/>
    <dgm:cxn modelId="{1D439C51-29C2-4164-A980-ABC32B33ADA3}" type="presOf" srcId="{08F9C981-B954-45FF-BED2-198AA3BBB997}" destId="{7764F597-2357-44C8-A53D-70864D7ACADD}" srcOrd="0" destOrd="0" presId="urn:microsoft.com/office/officeart/2005/8/layout/cycle6"/>
    <dgm:cxn modelId="{9E94171C-4EFC-4607-ADB1-A21ED3DA711F}" type="presOf" srcId="{5D2AC1F3-1E04-4888-AAF8-F5D09723B2D6}" destId="{D13710C0-9C38-49BF-AC53-DA36A6F06350}" srcOrd="0" destOrd="0" presId="urn:microsoft.com/office/officeart/2005/8/layout/cycle6"/>
    <dgm:cxn modelId="{65552A38-41AC-448A-A8E4-3B3B4FF6F427}" srcId="{0524992D-824D-4BC2-8D5D-B6B7B498ED42}" destId="{80935878-6D66-4102-ABE2-4A8C1D8C75AE}" srcOrd="1" destOrd="0" parTransId="{9EF2AD16-89AA-4A03-9D11-CBC61203C0B3}" sibTransId="{98FDA57B-BE1E-4866-9207-45949C73DDD5}"/>
    <dgm:cxn modelId="{E962C6E7-B904-46E8-97EA-29235FD4A09C}" type="presOf" srcId="{D0799809-B942-4513-8C2A-C526B1B57EE0}" destId="{7A90611C-7D2C-4217-A953-5F102316CE9B}" srcOrd="0" destOrd="0" presId="urn:microsoft.com/office/officeart/2005/8/layout/cycle6"/>
    <dgm:cxn modelId="{7F7C0AD1-F46E-475F-8E72-0A2D0CE74B5A}" type="presOf" srcId="{C19C8CCF-A304-4122-A71E-0E7B4EA2D80E}" destId="{84E1DF6E-5F05-4275-8BDA-EA8EC5F7912D}" srcOrd="0" destOrd="0" presId="urn:microsoft.com/office/officeart/2005/8/layout/cycle6"/>
    <dgm:cxn modelId="{B3D219E6-7A75-4202-9B96-DFA941390FD1}" srcId="{0524992D-824D-4BC2-8D5D-B6B7B498ED42}" destId="{D0799809-B942-4513-8C2A-C526B1B57EE0}" srcOrd="0" destOrd="0" parTransId="{0BD84CA1-DA57-4A78-AA18-64C3A3C1454F}" sibTransId="{08F9C981-B954-45FF-BED2-198AA3BBB997}"/>
    <dgm:cxn modelId="{E63F3681-BE3B-43E3-9AA7-31A29C8CAB99}" type="presOf" srcId="{98FDA57B-BE1E-4866-9207-45949C73DDD5}" destId="{0DB0D23A-4AD6-4DDC-A1FB-CA8D4731D48E}" srcOrd="0" destOrd="0" presId="urn:microsoft.com/office/officeart/2005/8/layout/cycle6"/>
    <dgm:cxn modelId="{3892699D-E6F4-4EB8-8E3B-C365019CF78E}" type="presParOf" srcId="{9B2B5C53-459F-4AAB-B12A-943CCBAA9FBD}" destId="{7A90611C-7D2C-4217-A953-5F102316CE9B}" srcOrd="0" destOrd="0" presId="urn:microsoft.com/office/officeart/2005/8/layout/cycle6"/>
    <dgm:cxn modelId="{BC140F3B-4F64-4505-AAB7-F66D7BFFF10B}" type="presParOf" srcId="{9B2B5C53-459F-4AAB-B12A-943CCBAA9FBD}" destId="{B38419DB-A927-4854-B29D-67FC0DEE21D0}" srcOrd="1" destOrd="0" presId="urn:microsoft.com/office/officeart/2005/8/layout/cycle6"/>
    <dgm:cxn modelId="{D95EB036-48DC-48FB-BC60-FEE2CC80DA25}" type="presParOf" srcId="{9B2B5C53-459F-4AAB-B12A-943CCBAA9FBD}" destId="{7764F597-2357-44C8-A53D-70864D7ACADD}" srcOrd="2" destOrd="0" presId="urn:microsoft.com/office/officeart/2005/8/layout/cycle6"/>
    <dgm:cxn modelId="{831E2B82-3F49-47C3-BE05-73F9EC4A8809}" type="presParOf" srcId="{9B2B5C53-459F-4AAB-B12A-943CCBAA9FBD}" destId="{B0AE9AAD-02F9-48E8-A981-352BCF9F5E59}" srcOrd="3" destOrd="0" presId="urn:microsoft.com/office/officeart/2005/8/layout/cycle6"/>
    <dgm:cxn modelId="{5E6EACB4-E3F3-4177-B8B4-74328261B787}" type="presParOf" srcId="{9B2B5C53-459F-4AAB-B12A-943CCBAA9FBD}" destId="{E8778548-EE46-4E48-B253-DD88D21D84A5}" srcOrd="4" destOrd="0" presId="urn:microsoft.com/office/officeart/2005/8/layout/cycle6"/>
    <dgm:cxn modelId="{D6DCF195-A93C-43A4-8BD6-03653EECD3E3}" type="presParOf" srcId="{9B2B5C53-459F-4AAB-B12A-943CCBAA9FBD}" destId="{0DB0D23A-4AD6-4DDC-A1FB-CA8D4731D48E}" srcOrd="5" destOrd="0" presId="urn:microsoft.com/office/officeart/2005/8/layout/cycle6"/>
    <dgm:cxn modelId="{DE452309-DBFE-4D95-8BB6-9599A5358DB6}" type="presParOf" srcId="{9B2B5C53-459F-4AAB-B12A-943CCBAA9FBD}" destId="{1B4E71A5-330F-46B7-88F6-10EA5A2CD1E8}" srcOrd="6" destOrd="0" presId="urn:microsoft.com/office/officeart/2005/8/layout/cycle6"/>
    <dgm:cxn modelId="{DBA27E06-137F-4DCD-B4A1-6316EE0C596B}" type="presParOf" srcId="{9B2B5C53-459F-4AAB-B12A-943CCBAA9FBD}" destId="{BFAF1764-727A-4893-BD2A-9F2C1898888D}" srcOrd="7" destOrd="0" presId="urn:microsoft.com/office/officeart/2005/8/layout/cycle6"/>
    <dgm:cxn modelId="{2A0342A2-8836-450E-B513-70F2A8F06169}" type="presParOf" srcId="{9B2B5C53-459F-4AAB-B12A-943CCBAA9FBD}" destId="{289456A1-EA1E-4D67-95A8-99645651413B}" srcOrd="8" destOrd="0" presId="urn:microsoft.com/office/officeart/2005/8/layout/cycle6"/>
    <dgm:cxn modelId="{8AABAB38-D5AF-4EE8-B9B6-7E1C7D663012}" type="presParOf" srcId="{9B2B5C53-459F-4AAB-B12A-943CCBAA9FBD}" destId="{84E1DF6E-5F05-4275-8BDA-EA8EC5F7912D}" srcOrd="9" destOrd="0" presId="urn:microsoft.com/office/officeart/2005/8/layout/cycle6"/>
    <dgm:cxn modelId="{36FF05A7-D7B9-4B1A-9618-5AD8420DCF6C}" type="presParOf" srcId="{9B2B5C53-459F-4AAB-B12A-943CCBAA9FBD}" destId="{A9C2D522-EC60-4655-AEBD-928462E0A77B}" srcOrd="10" destOrd="0" presId="urn:microsoft.com/office/officeart/2005/8/layout/cycle6"/>
    <dgm:cxn modelId="{71B42252-302C-424F-82AE-274BA2C7CC3C}" type="presParOf" srcId="{9B2B5C53-459F-4AAB-B12A-943CCBAA9FBD}" destId="{9CA978C6-AD2B-4249-B344-B238D6EE9088}" srcOrd="11" destOrd="0" presId="urn:microsoft.com/office/officeart/2005/8/layout/cycle6"/>
    <dgm:cxn modelId="{847C1593-95C7-4D58-ABB5-AB1D950191C4}" type="presParOf" srcId="{9B2B5C53-459F-4AAB-B12A-943CCBAA9FBD}" destId="{D13710C0-9C38-49BF-AC53-DA36A6F06350}" srcOrd="12" destOrd="0" presId="urn:microsoft.com/office/officeart/2005/8/layout/cycle6"/>
    <dgm:cxn modelId="{92395394-945D-418A-B672-B41312C41B34}" type="presParOf" srcId="{9B2B5C53-459F-4AAB-B12A-943CCBAA9FBD}" destId="{D9AF4EB6-2DD4-4DDF-99DB-D422799EC796}" srcOrd="13" destOrd="0" presId="urn:microsoft.com/office/officeart/2005/8/layout/cycle6"/>
    <dgm:cxn modelId="{0802826C-A0AD-4925-8637-5646448C09F3}" type="presParOf" srcId="{9B2B5C53-459F-4AAB-B12A-943CCBAA9FBD}" destId="{6C8C9898-6FA4-4D29-AFEA-143DB0195D7D}" srcOrd="14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55105DB-1019-4BDB-BCDC-ED1C6C4D47CE}" type="doc">
      <dgm:prSet loTypeId="urn:microsoft.com/office/officeart/2005/8/layout/default#2" loCatId="list" qsTypeId="urn:microsoft.com/office/officeart/2005/8/quickstyle/simple1#15" qsCatId="simple" csTypeId="urn:microsoft.com/office/officeart/2005/8/colors/accent1_2#24" csCatId="accent1" phldr="1"/>
      <dgm:spPr/>
      <dgm:t>
        <a:bodyPr/>
        <a:lstStyle/>
        <a:p>
          <a:endParaRPr lang="ru-RU"/>
        </a:p>
      </dgm:t>
    </dgm:pt>
    <dgm:pt modelId="{97C13A1A-D25A-4D9C-AB4D-A4084EA8B446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Сайт</a:t>
          </a:r>
          <a:endParaRPr lang="ru-RU" dirty="0">
            <a:solidFill>
              <a:schemeClr val="tx1"/>
            </a:solidFill>
          </a:endParaRPr>
        </a:p>
      </dgm:t>
    </dgm:pt>
    <dgm:pt modelId="{59005073-55F8-4192-932D-5068F600469C}" type="parTrans" cxnId="{6722DD6F-1FE1-4DCE-B313-F29282958510}">
      <dgm:prSet/>
      <dgm:spPr/>
      <dgm:t>
        <a:bodyPr/>
        <a:lstStyle/>
        <a:p>
          <a:endParaRPr lang="ru-RU"/>
        </a:p>
      </dgm:t>
    </dgm:pt>
    <dgm:pt modelId="{85207510-E5AA-481A-9386-2187EEA5B8AB}" type="sibTrans" cxnId="{6722DD6F-1FE1-4DCE-B313-F29282958510}">
      <dgm:prSet/>
      <dgm:spPr/>
      <dgm:t>
        <a:bodyPr/>
        <a:lstStyle/>
        <a:p>
          <a:endParaRPr lang="ru-RU"/>
        </a:p>
      </dgm:t>
    </dgm:pt>
    <dgm:pt modelId="{26940952-3FD5-4DD5-883A-2E8A1920D6EB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Социальные сети</a:t>
          </a:r>
          <a:endParaRPr lang="ru-RU" dirty="0">
            <a:solidFill>
              <a:schemeClr val="tx1"/>
            </a:solidFill>
          </a:endParaRPr>
        </a:p>
      </dgm:t>
    </dgm:pt>
    <dgm:pt modelId="{9B9297BA-9A75-4B4A-9470-6A2E9C0EBF6C}" type="parTrans" cxnId="{B5022928-E443-4D52-9E86-0AD90EF8BB20}">
      <dgm:prSet/>
      <dgm:spPr/>
      <dgm:t>
        <a:bodyPr/>
        <a:lstStyle/>
        <a:p>
          <a:endParaRPr lang="ru-RU"/>
        </a:p>
      </dgm:t>
    </dgm:pt>
    <dgm:pt modelId="{4F02FE13-9672-4583-93E5-677309CF1910}" type="sibTrans" cxnId="{B5022928-E443-4D52-9E86-0AD90EF8BB20}">
      <dgm:prSet/>
      <dgm:spPr/>
      <dgm:t>
        <a:bodyPr/>
        <a:lstStyle/>
        <a:p>
          <a:endParaRPr lang="ru-RU"/>
        </a:p>
      </dgm:t>
    </dgm:pt>
    <dgm:pt modelId="{7D6D40D0-7C29-486E-AC91-0F4FD03D73EB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Листовки, плакаты</a:t>
          </a:r>
          <a:endParaRPr lang="ru-RU" dirty="0">
            <a:solidFill>
              <a:schemeClr val="tx1"/>
            </a:solidFill>
          </a:endParaRPr>
        </a:p>
      </dgm:t>
    </dgm:pt>
    <dgm:pt modelId="{5C34AEC3-29AA-4114-AE4E-7BFAEC7C224E}" type="parTrans" cxnId="{B45AE6A2-59F2-4C8A-8E76-7CF18FD2DBC7}">
      <dgm:prSet/>
      <dgm:spPr/>
      <dgm:t>
        <a:bodyPr/>
        <a:lstStyle/>
        <a:p>
          <a:endParaRPr lang="ru-RU"/>
        </a:p>
      </dgm:t>
    </dgm:pt>
    <dgm:pt modelId="{74E1A001-98D0-4DE0-8E47-DD0B149E3CF1}" type="sibTrans" cxnId="{B45AE6A2-59F2-4C8A-8E76-7CF18FD2DBC7}">
      <dgm:prSet/>
      <dgm:spPr/>
      <dgm:t>
        <a:bodyPr/>
        <a:lstStyle/>
        <a:p>
          <a:endParaRPr lang="ru-RU"/>
        </a:p>
      </dgm:t>
    </dgm:pt>
    <dgm:pt modelId="{A9AB2064-9075-45A2-832B-E94DF9AF92E7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Презентации</a:t>
          </a:r>
          <a:endParaRPr lang="ru-RU" dirty="0">
            <a:solidFill>
              <a:schemeClr val="tx1"/>
            </a:solidFill>
          </a:endParaRPr>
        </a:p>
      </dgm:t>
    </dgm:pt>
    <dgm:pt modelId="{7C296187-A778-40FC-B4DA-49A1932E24D6}" type="parTrans" cxnId="{B98D4F80-38DB-4AD2-9C7A-EF8364FCD58C}">
      <dgm:prSet/>
      <dgm:spPr/>
      <dgm:t>
        <a:bodyPr/>
        <a:lstStyle/>
        <a:p>
          <a:endParaRPr lang="ru-RU"/>
        </a:p>
      </dgm:t>
    </dgm:pt>
    <dgm:pt modelId="{AF725DC8-19CE-44B9-B6B5-6DC43D33A72C}" type="sibTrans" cxnId="{B98D4F80-38DB-4AD2-9C7A-EF8364FCD58C}">
      <dgm:prSet/>
      <dgm:spPr/>
      <dgm:t>
        <a:bodyPr/>
        <a:lstStyle/>
        <a:p>
          <a:endParaRPr lang="ru-RU"/>
        </a:p>
      </dgm:t>
    </dgm:pt>
    <dgm:pt modelId="{124264FD-6915-43C4-892B-396887132DDA}">
      <dgm:prSet phldrT="[Текст]"/>
      <dgm:spPr>
        <a:solidFill>
          <a:srgbClr val="FF9966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Мероприятия</a:t>
          </a:r>
          <a:endParaRPr lang="ru-RU" dirty="0">
            <a:solidFill>
              <a:schemeClr val="tx1"/>
            </a:solidFill>
          </a:endParaRPr>
        </a:p>
      </dgm:t>
    </dgm:pt>
    <dgm:pt modelId="{136E2061-C330-4562-AFBD-D0A845303C3F}" type="parTrans" cxnId="{7B22999F-CEF2-44BD-A3DA-6563F2F2B520}">
      <dgm:prSet/>
      <dgm:spPr/>
      <dgm:t>
        <a:bodyPr/>
        <a:lstStyle/>
        <a:p>
          <a:endParaRPr lang="ru-RU"/>
        </a:p>
      </dgm:t>
    </dgm:pt>
    <dgm:pt modelId="{AB49CEC4-DE22-426C-847F-94CAC57EE351}" type="sibTrans" cxnId="{7B22999F-CEF2-44BD-A3DA-6563F2F2B520}">
      <dgm:prSet/>
      <dgm:spPr/>
      <dgm:t>
        <a:bodyPr/>
        <a:lstStyle/>
        <a:p>
          <a:endParaRPr lang="ru-RU"/>
        </a:p>
      </dgm:t>
    </dgm:pt>
    <dgm:pt modelId="{393DDFE8-D9DB-47C8-9916-278CEF6F3FB7}" type="pres">
      <dgm:prSet presAssocID="{355105DB-1019-4BDB-BCDC-ED1C6C4D47C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2FEA69-B2CC-43C3-ABD2-A0E5F67277A4}" type="pres">
      <dgm:prSet presAssocID="{97C13A1A-D25A-4D9C-AB4D-A4084EA8B44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B50BD-3FC9-485B-BCFF-F2D82C496B7A}" type="pres">
      <dgm:prSet presAssocID="{85207510-E5AA-481A-9386-2187EEA5B8AB}" presName="sibTrans" presStyleCnt="0"/>
      <dgm:spPr/>
    </dgm:pt>
    <dgm:pt modelId="{529677AA-370D-4939-92DC-A25776A07D62}" type="pres">
      <dgm:prSet presAssocID="{26940952-3FD5-4DD5-883A-2E8A1920D6E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FBCA99-7471-4557-96B4-800D468871E0}" type="pres">
      <dgm:prSet presAssocID="{4F02FE13-9672-4583-93E5-677309CF1910}" presName="sibTrans" presStyleCnt="0"/>
      <dgm:spPr/>
    </dgm:pt>
    <dgm:pt modelId="{66A0D73E-2450-475E-B11C-E632BB74D929}" type="pres">
      <dgm:prSet presAssocID="{7D6D40D0-7C29-486E-AC91-0F4FD03D73E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B7588-E5E7-4A74-8A9E-9597C00C28C3}" type="pres">
      <dgm:prSet presAssocID="{74E1A001-98D0-4DE0-8E47-DD0B149E3CF1}" presName="sibTrans" presStyleCnt="0"/>
      <dgm:spPr/>
    </dgm:pt>
    <dgm:pt modelId="{C482D4F9-D45D-4A43-A8A2-4A4994E83D79}" type="pres">
      <dgm:prSet presAssocID="{A9AB2064-9075-45A2-832B-E94DF9AF92E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FCC2B-6393-464E-A91D-52CCABDF450E}" type="pres">
      <dgm:prSet presAssocID="{AF725DC8-19CE-44B9-B6B5-6DC43D33A72C}" presName="sibTrans" presStyleCnt="0"/>
      <dgm:spPr/>
    </dgm:pt>
    <dgm:pt modelId="{D337CE18-3A18-41B2-8617-F7325B0433BB}" type="pres">
      <dgm:prSet presAssocID="{124264FD-6915-43C4-892B-396887132DD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D4A73E-09BE-424E-AD0F-C321A04B011A}" type="presOf" srcId="{97C13A1A-D25A-4D9C-AB4D-A4084EA8B446}" destId="{9C2FEA69-B2CC-43C3-ABD2-A0E5F67277A4}" srcOrd="0" destOrd="0" presId="urn:microsoft.com/office/officeart/2005/8/layout/default#2"/>
    <dgm:cxn modelId="{6722DD6F-1FE1-4DCE-B313-F29282958510}" srcId="{355105DB-1019-4BDB-BCDC-ED1C6C4D47CE}" destId="{97C13A1A-D25A-4D9C-AB4D-A4084EA8B446}" srcOrd="0" destOrd="0" parTransId="{59005073-55F8-4192-932D-5068F600469C}" sibTransId="{85207510-E5AA-481A-9386-2187EEA5B8AB}"/>
    <dgm:cxn modelId="{E558D4E6-740D-4DBA-876B-BB8CBFB05033}" type="presOf" srcId="{A9AB2064-9075-45A2-832B-E94DF9AF92E7}" destId="{C482D4F9-D45D-4A43-A8A2-4A4994E83D79}" srcOrd="0" destOrd="0" presId="urn:microsoft.com/office/officeart/2005/8/layout/default#2"/>
    <dgm:cxn modelId="{7B22999F-CEF2-44BD-A3DA-6563F2F2B520}" srcId="{355105DB-1019-4BDB-BCDC-ED1C6C4D47CE}" destId="{124264FD-6915-43C4-892B-396887132DDA}" srcOrd="4" destOrd="0" parTransId="{136E2061-C330-4562-AFBD-D0A845303C3F}" sibTransId="{AB49CEC4-DE22-426C-847F-94CAC57EE351}"/>
    <dgm:cxn modelId="{95A47086-2824-4245-958D-BB6175EA49AA}" type="presOf" srcId="{355105DB-1019-4BDB-BCDC-ED1C6C4D47CE}" destId="{393DDFE8-D9DB-47C8-9916-278CEF6F3FB7}" srcOrd="0" destOrd="0" presId="urn:microsoft.com/office/officeart/2005/8/layout/default#2"/>
    <dgm:cxn modelId="{CD0316D6-0904-4624-942B-C411A42FB35D}" type="presOf" srcId="{7D6D40D0-7C29-486E-AC91-0F4FD03D73EB}" destId="{66A0D73E-2450-475E-B11C-E632BB74D929}" srcOrd="0" destOrd="0" presId="urn:microsoft.com/office/officeart/2005/8/layout/default#2"/>
    <dgm:cxn modelId="{BE132E76-6053-4D5D-A2BB-3AC047F86161}" type="presOf" srcId="{26940952-3FD5-4DD5-883A-2E8A1920D6EB}" destId="{529677AA-370D-4939-92DC-A25776A07D62}" srcOrd="0" destOrd="0" presId="urn:microsoft.com/office/officeart/2005/8/layout/default#2"/>
    <dgm:cxn modelId="{F05E6F78-98B0-4BB7-8851-4C0358C9DE72}" type="presOf" srcId="{124264FD-6915-43C4-892B-396887132DDA}" destId="{D337CE18-3A18-41B2-8617-F7325B0433BB}" srcOrd="0" destOrd="0" presId="urn:microsoft.com/office/officeart/2005/8/layout/default#2"/>
    <dgm:cxn modelId="{B45AE6A2-59F2-4C8A-8E76-7CF18FD2DBC7}" srcId="{355105DB-1019-4BDB-BCDC-ED1C6C4D47CE}" destId="{7D6D40D0-7C29-486E-AC91-0F4FD03D73EB}" srcOrd="2" destOrd="0" parTransId="{5C34AEC3-29AA-4114-AE4E-7BFAEC7C224E}" sibTransId="{74E1A001-98D0-4DE0-8E47-DD0B149E3CF1}"/>
    <dgm:cxn modelId="{B5022928-E443-4D52-9E86-0AD90EF8BB20}" srcId="{355105DB-1019-4BDB-BCDC-ED1C6C4D47CE}" destId="{26940952-3FD5-4DD5-883A-2E8A1920D6EB}" srcOrd="1" destOrd="0" parTransId="{9B9297BA-9A75-4B4A-9470-6A2E9C0EBF6C}" sibTransId="{4F02FE13-9672-4583-93E5-677309CF1910}"/>
    <dgm:cxn modelId="{B98D4F80-38DB-4AD2-9C7A-EF8364FCD58C}" srcId="{355105DB-1019-4BDB-BCDC-ED1C6C4D47CE}" destId="{A9AB2064-9075-45A2-832B-E94DF9AF92E7}" srcOrd="3" destOrd="0" parTransId="{7C296187-A778-40FC-B4DA-49A1932E24D6}" sibTransId="{AF725DC8-19CE-44B9-B6B5-6DC43D33A72C}"/>
    <dgm:cxn modelId="{3195DAAD-5E37-4DC2-94F8-AF83FDF71A38}" type="presParOf" srcId="{393DDFE8-D9DB-47C8-9916-278CEF6F3FB7}" destId="{9C2FEA69-B2CC-43C3-ABD2-A0E5F67277A4}" srcOrd="0" destOrd="0" presId="urn:microsoft.com/office/officeart/2005/8/layout/default#2"/>
    <dgm:cxn modelId="{19068FB7-310E-48C0-9CED-A6FD8A847717}" type="presParOf" srcId="{393DDFE8-D9DB-47C8-9916-278CEF6F3FB7}" destId="{086B50BD-3FC9-485B-BCFF-F2D82C496B7A}" srcOrd="1" destOrd="0" presId="urn:microsoft.com/office/officeart/2005/8/layout/default#2"/>
    <dgm:cxn modelId="{AA20E382-7DE1-42CF-9EE2-C5F645D129E0}" type="presParOf" srcId="{393DDFE8-D9DB-47C8-9916-278CEF6F3FB7}" destId="{529677AA-370D-4939-92DC-A25776A07D62}" srcOrd="2" destOrd="0" presId="urn:microsoft.com/office/officeart/2005/8/layout/default#2"/>
    <dgm:cxn modelId="{F0FFCC35-0749-4068-B9F9-3C2084EBBBD5}" type="presParOf" srcId="{393DDFE8-D9DB-47C8-9916-278CEF6F3FB7}" destId="{E4FBCA99-7471-4557-96B4-800D468871E0}" srcOrd="3" destOrd="0" presId="urn:microsoft.com/office/officeart/2005/8/layout/default#2"/>
    <dgm:cxn modelId="{CA5B5A3D-FFD8-4DC1-9FA7-E7F66D96EE7E}" type="presParOf" srcId="{393DDFE8-D9DB-47C8-9916-278CEF6F3FB7}" destId="{66A0D73E-2450-475E-B11C-E632BB74D929}" srcOrd="4" destOrd="0" presId="urn:microsoft.com/office/officeart/2005/8/layout/default#2"/>
    <dgm:cxn modelId="{8E5DE7FC-2436-454C-9F5E-9E08ACE1F181}" type="presParOf" srcId="{393DDFE8-D9DB-47C8-9916-278CEF6F3FB7}" destId="{1FEB7588-E5E7-4A74-8A9E-9597C00C28C3}" srcOrd="5" destOrd="0" presId="urn:microsoft.com/office/officeart/2005/8/layout/default#2"/>
    <dgm:cxn modelId="{44096C9C-CA8E-427E-8CB8-86ED03C88BB9}" type="presParOf" srcId="{393DDFE8-D9DB-47C8-9916-278CEF6F3FB7}" destId="{C482D4F9-D45D-4A43-A8A2-4A4994E83D79}" srcOrd="6" destOrd="0" presId="urn:microsoft.com/office/officeart/2005/8/layout/default#2"/>
    <dgm:cxn modelId="{93976D9F-BF1B-41C8-9FB7-2E0E41CD9307}" type="presParOf" srcId="{393DDFE8-D9DB-47C8-9916-278CEF6F3FB7}" destId="{A6BFCC2B-6393-464E-A91D-52CCABDF450E}" srcOrd="7" destOrd="0" presId="urn:microsoft.com/office/officeart/2005/8/layout/default#2"/>
    <dgm:cxn modelId="{BD9D743E-54AD-45CF-B7E9-D6025807F608}" type="presParOf" srcId="{393DDFE8-D9DB-47C8-9916-278CEF6F3FB7}" destId="{D337CE18-3A18-41B2-8617-F7325B0433BB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62A452F-725A-4D70-9CFB-BB10B5D79B9E}" type="doc">
      <dgm:prSet loTypeId="urn:microsoft.com/office/officeart/2005/8/layout/hList1" loCatId="list" qsTypeId="urn:microsoft.com/office/officeart/2005/8/quickstyle/simple1#16" qsCatId="simple" csTypeId="urn:microsoft.com/office/officeart/2005/8/colors/accent1_2#25" csCatId="accent1" phldr="1"/>
      <dgm:spPr/>
      <dgm:t>
        <a:bodyPr/>
        <a:lstStyle/>
        <a:p>
          <a:endParaRPr lang="ru-RU"/>
        </a:p>
      </dgm:t>
    </dgm:pt>
    <dgm:pt modelId="{D9DD3855-CA11-4263-B2CC-7F95753E7C6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Рассказываем о себе</a:t>
          </a:r>
          <a:endParaRPr lang="ru-RU" dirty="0">
            <a:solidFill>
              <a:schemeClr val="tx1"/>
            </a:solidFill>
          </a:endParaRPr>
        </a:p>
      </dgm:t>
    </dgm:pt>
    <dgm:pt modelId="{0542C006-DC41-45B8-9419-0909148DA736}" type="parTrans" cxnId="{C6DAC99F-D0E6-457A-AF79-641A18154393}">
      <dgm:prSet/>
      <dgm:spPr/>
      <dgm:t>
        <a:bodyPr/>
        <a:lstStyle/>
        <a:p>
          <a:endParaRPr lang="ru-RU"/>
        </a:p>
      </dgm:t>
    </dgm:pt>
    <dgm:pt modelId="{823CAF83-8A55-49FF-A917-AA1A190D763F}" type="sibTrans" cxnId="{C6DAC99F-D0E6-457A-AF79-641A18154393}">
      <dgm:prSet/>
      <dgm:spPr/>
      <dgm:t>
        <a:bodyPr/>
        <a:lstStyle/>
        <a:p>
          <a:endParaRPr lang="ru-RU"/>
        </a:p>
      </dgm:t>
    </dgm:pt>
    <dgm:pt modelId="{D691B576-E7F6-48F7-A363-FC9F2DCDA18C}">
      <dgm:prSet phldrT="[Текст]"/>
      <dgm:spPr/>
      <dgm:t>
        <a:bodyPr/>
        <a:lstStyle/>
        <a:p>
          <a:r>
            <a:rPr lang="ru-RU" dirty="0" smtClean="0"/>
            <a:t>Кому помогаем?</a:t>
          </a:r>
          <a:endParaRPr lang="ru-RU" dirty="0"/>
        </a:p>
      </dgm:t>
    </dgm:pt>
    <dgm:pt modelId="{5399FF96-5976-4753-86CE-B92AA5FAD65F}" type="parTrans" cxnId="{1DA87600-7C69-438F-9195-D41351080B97}">
      <dgm:prSet/>
      <dgm:spPr/>
      <dgm:t>
        <a:bodyPr/>
        <a:lstStyle/>
        <a:p>
          <a:endParaRPr lang="ru-RU"/>
        </a:p>
      </dgm:t>
    </dgm:pt>
    <dgm:pt modelId="{20EC30F2-0C3A-4D93-98E3-DA632AC980A4}" type="sibTrans" cxnId="{1DA87600-7C69-438F-9195-D41351080B97}">
      <dgm:prSet/>
      <dgm:spPr/>
      <dgm:t>
        <a:bodyPr/>
        <a:lstStyle/>
        <a:p>
          <a:endParaRPr lang="ru-RU"/>
        </a:p>
      </dgm:t>
    </dgm:pt>
    <dgm:pt modelId="{E8FC55C5-C3B1-4D96-B0F3-F5BEE8E8702C}">
      <dgm:prSet phldrT="[Текст]"/>
      <dgm:spPr/>
      <dgm:t>
        <a:bodyPr/>
        <a:lstStyle/>
        <a:p>
          <a:r>
            <a:rPr lang="ru-RU" dirty="0" smtClean="0"/>
            <a:t>Как помогаем?</a:t>
          </a:r>
          <a:endParaRPr lang="ru-RU" dirty="0"/>
        </a:p>
      </dgm:t>
    </dgm:pt>
    <dgm:pt modelId="{20B76932-212D-4EF8-9B8D-97FB88CCC284}" type="parTrans" cxnId="{9B3D9822-7325-45BD-BAC2-3FBB88F36EB7}">
      <dgm:prSet/>
      <dgm:spPr/>
      <dgm:t>
        <a:bodyPr/>
        <a:lstStyle/>
        <a:p>
          <a:endParaRPr lang="ru-RU"/>
        </a:p>
      </dgm:t>
    </dgm:pt>
    <dgm:pt modelId="{4BF00D1A-757C-4743-974F-6186E0AE9843}" type="sibTrans" cxnId="{9B3D9822-7325-45BD-BAC2-3FBB88F36EB7}">
      <dgm:prSet/>
      <dgm:spPr/>
      <dgm:t>
        <a:bodyPr/>
        <a:lstStyle/>
        <a:p>
          <a:endParaRPr lang="ru-RU"/>
        </a:p>
      </dgm:t>
    </dgm:pt>
    <dgm:pt modelId="{84F0D6D1-F6DC-4FEB-BAF2-8E903278480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Знакомимся с добровольцами</a:t>
          </a:r>
          <a:endParaRPr lang="ru-RU" dirty="0">
            <a:solidFill>
              <a:schemeClr val="tx1"/>
            </a:solidFill>
          </a:endParaRPr>
        </a:p>
      </dgm:t>
    </dgm:pt>
    <dgm:pt modelId="{E6CC2717-8FAB-4F18-9379-31DE64797571}" type="parTrans" cxnId="{6E75F8AD-FD28-4849-8FC0-C951524BF903}">
      <dgm:prSet/>
      <dgm:spPr/>
      <dgm:t>
        <a:bodyPr/>
        <a:lstStyle/>
        <a:p>
          <a:endParaRPr lang="ru-RU"/>
        </a:p>
      </dgm:t>
    </dgm:pt>
    <dgm:pt modelId="{BEDA00E0-C154-4B16-ADFF-1E3A4943C5B5}" type="sibTrans" cxnId="{6E75F8AD-FD28-4849-8FC0-C951524BF903}">
      <dgm:prSet/>
      <dgm:spPr/>
      <dgm:t>
        <a:bodyPr/>
        <a:lstStyle/>
        <a:p>
          <a:endParaRPr lang="ru-RU"/>
        </a:p>
      </dgm:t>
    </dgm:pt>
    <dgm:pt modelId="{EAF23A62-575F-48ED-B885-46E18207106F}">
      <dgm:prSet phldrT="[Текст]"/>
      <dgm:spPr/>
      <dgm:t>
        <a:bodyPr/>
        <a:lstStyle/>
        <a:p>
          <a:r>
            <a:rPr lang="ru-RU" dirty="0" smtClean="0"/>
            <a:t>Общая адекватность и цели прихода</a:t>
          </a:r>
          <a:endParaRPr lang="ru-RU" dirty="0"/>
        </a:p>
      </dgm:t>
    </dgm:pt>
    <dgm:pt modelId="{04AF42FD-0D56-4E1E-94A4-E278E05A0184}" type="parTrans" cxnId="{B6766D6B-345D-4581-9001-6EC54C4971E1}">
      <dgm:prSet/>
      <dgm:spPr/>
      <dgm:t>
        <a:bodyPr/>
        <a:lstStyle/>
        <a:p>
          <a:endParaRPr lang="ru-RU"/>
        </a:p>
      </dgm:t>
    </dgm:pt>
    <dgm:pt modelId="{77ACC605-AD91-4C99-9665-9C5F2FCD7F3A}" type="sibTrans" cxnId="{B6766D6B-345D-4581-9001-6EC54C4971E1}">
      <dgm:prSet/>
      <dgm:spPr/>
      <dgm:t>
        <a:bodyPr/>
        <a:lstStyle/>
        <a:p>
          <a:endParaRPr lang="ru-RU"/>
        </a:p>
      </dgm:t>
    </dgm:pt>
    <dgm:pt modelId="{34FBEF98-F74D-4DC7-AD94-B68E500B5AF9}">
      <dgm:prSet phldrT="[Текст]"/>
      <dgm:spPr/>
      <dgm:t>
        <a:bodyPr/>
        <a:lstStyle/>
        <a:p>
          <a:r>
            <a:rPr lang="ru-RU" dirty="0" smtClean="0"/>
            <a:t>Компетенции и предпочтения</a:t>
          </a:r>
          <a:endParaRPr lang="ru-RU" dirty="0"/>
        </a:p>
      </dgm:t>
    </dgm:pt>
    <dgm:pt modelId="{97CE6F5F-C733-4450-A8F5-E8BB39A93C15}" type="parTrans" cxnId="{8717C9F0-A3F8-4B51-9EA1-E4A874F196E6}">
      <dgm:prSet/>
      <dgm:spPr/>
      <dgm:t>
        <a:bodyPr/>
        <a:lstStyle/>
        <a:p>
          <a:endParaRPr lang="ru-RU"/>
        </a:p>
      </dgm:t>
    </dgm:pt>
    <dgm:pt modelId="{863EF390-BCC7-4077-801D-8D8D005C6153}" type="sibTrans" cxnId="{8717C9F0-A3F8-4B51-9EA1-E4A874F196E6}">
      <dgm:prSet/>
      <dgm:spPr/>
      <dgm:t>
        <a:bodyPr/>
        <a:lstStyle/>
        <a:p>
          <a:endParaRPr lang="ru-RU"/>
        </a:p>
      </dgm:t>
    </dgm:pt>
    <dgm:pt modelId="{DE7D52BE-ECB4-4D6D-98ED-498EB2E3FD36}">
      <dgm:prSet phldrT="[Текст]"/>
      <dgm:spPr/>
      <dgm:t>
        <a:bodyPr/>
        <a:lstStyle/>
        <a:p>
          <a:r>
            <a:rPr lang="ru-RU" dirty="0" smtClean="0"/>
            <a:t>Почему именно им?</a:t>
          </a:r>
          <a:endParaRPr lang="ru-RU" dirty="0"/>
        </a:p>
      </dgm:t>
    </dgm:pt>
    <dgm:pt modelId="{BAFF4851-682E-4E0E-978A-699128E9BF61}" type="parTrans" cxnId="{FF7CC30F-56AE-4ED0-87BB-88E35C9AC1F2}">
      <dgm:prSet/>
      <dgm:spPr/>
      <dgm:t>
        <a:bodyPr/>
        <a:lstStyle/>
        <a:p>
          <a:endParaRPr lang="ru-RU"/>
        </a:p>
      </dgm:t>
    </dgm:pt>
    <dgm:pt modelId="{F70E90B5-DA8C-48D8-8854-4DFEE805FF9F}" type="sibTrans" cxnId="{FF7CC30F-56AE-4ED0-87BB-88E35C9AC1F2}">
      <dgm:prSet/>
      <dgm:spPr/>
      <dgm:t>
        <a:bodyPr/>
        <a:lstStyle/>
        <a:p>
          <a:endParaRPr lang="ru-RU"/>
        </a:p>
      </dgm:t>
    </dgm:pt>
    <dgm:pt modelId="{5C2E5320-98B8-46D7-80C5-55EC0470A70B}">
      <dgm:prSet phldrT="[Текст]"/>
      <dgm:spPr/>
      <dgm:t>
        <a:bodyPr/>
        <a:lstStyle/>
        <a:p>
          <a:r>
            <a:rPr lang="ru-RU" dirty="0" smtClean="0"/>
            <a:t>Как организована служба</a:t>
          </a:r>
          <a:endParaRPr lang="ru-RU" dirty="0"/>
        </a:p>
      </dgm:t>
    </dgm:pt>
    <dgm:pt modelId="{7CF8E92F-5F08-4D8C-9CD6-23E6D8A7FA16}" type="parTrans" cxnId="{B0DFACE8-2BEA-4D14-99AC-139D9941B8A1}">
      <dgm:prSet/>
      <dgm:spPr/>
      <dgm:t>
        <a:bodyPr/>
        <a:lstStyle/>
        <a:p>
          <a:endParaRPr lang="ru-RU"/>
        </a:p>
      </dgm:t>
    </dgm:pt>
    <dgm:pt modelId="{725B3DE6-B987-4CE3-863C-D4CE8B6A30FF}" type="sibTrans" cxnId="{B0DFACE8-2BEA-4D14-99AC-139D9941B8A1}">
      <dgm:prSet/>
      <dgm:spPr/>
      <dgm:t>
        <a:bodyPr/>
        <a:lstStyle/>
        <a:p>
          <a:endParaRPr lang="ru-RU"/>
        </a:p>
      </dgm:t>
    </dgm:pt>
    <dgm:pt modelId="{AB904093-FBCF-4EC6-BD08-63EC7C628ABA}" type="pres">
      <dgm:prSet presAssocID="{962A452F-725A-4D70-9CFB-BB10B5D79B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0E6140-1775-40C3-8ECE-32E3940C46D8}" type="pres">
      <dgm:prSet presAssocID="{D9DD3855-CA11-4263-B2CC-7F95753E7C6F}" presName="composite" presStyleCnt="0"/>
      <dgm:spPr/>
    </dgm:pt>
    <dgm:pt modelId="{37C73935-AC65-4905-BD56-37BAD8494505}" type="pres">
      <dgm:prSet presAssocID="{D9DD3855-CA11-4263-B2CC-7F95753E7C6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490AB1-D4D0-4777-B571-4543E66D720F}" type="pres">
      <dgm:prSet presAssocID="{D9DD3855-CA11-4263-B2CC-7F95753E7C6F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96D53-9C91-4F88-81AB-417050EBF0CC}" type="pres">
      <dgm:prSet presAssocID="{823CAF83-8A55-49FF-A917-AA1A190D763F}" presName="space" presStyleCnt="0"/>
      <dgm:spPr/>
    </dgm:pt>
    <dgm:pt modelId="{1A5AE154-47FB-4F4D-8ED1-72DD141877DA}" type="pres">
      <dgm:prSet presAssocID="{84F0D6D1-F6DC-4FEB-BAF2-8E903278480E}" presName="composite" presStyleCnt="0"/>
      <dgm:spPr/>
    </dgm:pt>
    <dgm:pt modelId="{942E5566-EAA4-4CA1-8E3D-8E49BE6D0125}" type="pres">
      <dgm:prSet presAssocID="{84F0D6D1-F6DC-4FEB-BAF2-8E903278480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57EBF-B0FE-4BE0-A69C-5530E18D320B}" type="pres">
      <dgm:prSet presAssocID="{84F0D6D1-F6DC-4FEB-BAF2-8E903278480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F70275-0242-4A4F-91F1-C2C4397C1B3C}" type="presOf" srcId="{E8FC55C5-C3B1-4D96-B0F3-F5BEE8E8702C}" destId="{52490AB1-D4D0-4777-B571-4543E66D720F}" srcOrd="0" destOrd="1" presId="urn:microsoft.com/office/officeart/2005/8/layout/hList1"/>
    <dgm:cxn modelId="{4BBE2F49-0280-4D95-8BC0-AC0CD9231A16}" type="presOf" srcId="{D9DD3855-CA11-4263-B2CC-7F95753E7C6F}" destId="{37C73935-AC65-4905-BD56-37BAD8494505}" srcOrd="0" destOrd="0" presId="urn:microsoft.com/office/officeart/2005/8/layout/hList1"/>
    <dgm:cxn modelId="{8717C9F0-A3F8-4B51-9EA1-E4A874F196E6}" srcId="{84F0D6D1-F6DC-4FEB-BAF2-8E903278480E}" destId="{34FBEF98-F74D-4DC7-AD94-B68E500B5AF9}" srcOrd="1" destOrd="0" parTransId="{97CE6F5F-C733-4450-A8F5-E8BB39A93C15}" sibTransId="{863EF390-BCC7-4077-801D-8D8D005C6153}"/>
    <dgm:cxn modelId="{EA25C849-3144-4C2F-B7A2-B9B87FF99B29}" type="presOf" srcId="{962A452F-725A-4D70-9CFB-BB10B5D79B9E}" destId="{AB904093-FBCF-4EC6-BD08-63EC7C628ABA}" srcOrd="0" destOrd="0" presId="urn:microsoft.com/office/officeart/2005/8/layout/hList1"/>
    <dgm:cxn modelId="{FF7CC30F-56AE-4ED0-87BB-88E35C9AC1F2}" srcId="{D9DD3855-CA11-4263-B2CC-7F95753E7C6F}" destId="{DE7D52BE-ECB4-4D6D-98ED-498EB2E3FD36}" srcOrd="2" destOrd="0" parTransId="{BAFF4851-682E-4E0E-978A-699128E9BF61}" sibTransId="{F70E90B5-DA8C-48D8-8854-4DFEE805FF9F}"/>
    <dgm:cxn modelId="{B0DFACE8-2BEA-4D14-99AC-139D9941B8A1}" srcId="{D9DD3855-CA11-4263-B2CC-7F95753E7C6F}" destId="{5C2E5320-98B8-46D7-80C5-55EC0470A70B}" srcOrd="3" destOrd="0" parTransId="{7CF8E92F-5F08-4D8C-9CD6-23E6D8A7FA16}" sibTransId="{725B3DE6-B987-4CE3-863C-D4CE8B6A30FF}"/>
    <dgm:cxn modelId="{1C5A1285-998A-44B3-B4C7-6244F8590CB8}" type="presOf" srcId="{84F0D6D1-F6DC-4FEB-BAF2-8E903278480E}" destId="{942E5566-EAA4-4CA1-8E3D-8E49BE6D0125}" srcOrd="0" destOrd="0" presId="urn:microsoft.com/office/officeart/2005/8/layout/hList1"/>
    <dgm:cxn modelId="{126C8F3F-032F-4C21-BD5E-1943F053C695}" type="presOf" srcId="{34FBEF98-F74D-4DC7-AD94-B68E500B5AF9}" destId="{90457EBF-B0FE-4BE0-A69C-5530E18D320B}" srcOrd="0" destOrd="1" presId="urn:microsoft.com/office/officeart/2005/8/layout/hList1"/>
    <dgm:cxn modelId="{E6B4752B-FF75-4810-AC99-EC5D5EB9AC62}" type="presOf" srcId="{D691B576-E7F6-48F7-A363-FC9F2DCDA18C}" destId="{52490AB1-D4D0-4777-B571-4543E66D720F}" srcOrd="0" destOrd="0" presId="urn:microsoft.com/office/officeart/2005/8/layout/hList1"/>
    <dgm:cxn modelId="{B6766D6B-345D-4581-9001-6EC54C4971E1}" srcId="{84F0D6D1-F6DC-4FEB-BAF2-8E903278480E}" destId="{EAF23A62-575F-48ED-B885-46E18207106F}" srcOrd="0" destOrd="0" parTransId="{04AF42FD-0D56-4E1E-94A4-E278E05A0184}" sibTransId="{77ACC605-AD91-4C99-9665-9C5F2FCD7F3A}"/>
    <dgm:cxn modelId="{9B3D9822-7325-45BD-BAC2-3FBB88F36EB7}" srcId="{D9DD3855-CA11-4263-B2CC-7F95753E7C6F}" destId="{E8FC55C5-C3B1-4D96-B0F3-F5BEE8E8702C}" srcOrd="1" destOrd="0" parTransId="{20B76932-212D-4EF8-9B8D-97FB88CCC284}" sibTransId="{4BF00D1A-757C-4743-974F-6186E0AE9843}"/>
    <dgm:cxn modelId="{72A8D152-2B97-44B1-AD08-C8E1641F6571}" type="presOf" srcId="{5C2E5320-98B8-46D7-80C5-55EC0470A70B}" destId="{52490AB1-D4D0-4777-B571-4543E66D720F}" srcOrd="0" destOrd="3" presId="urn:microsoft.com/office/officeart/2005/8/layout/hList1"/>
    <dgm:cxn modelId="{1DA87600-7C69-438F-9195-D41351080B97}" srcId="{D9DD3855-CA11-4263-B2CC-7F95753E7C6F}" destId="{D691B576-E7F6-48F7-A363-FC9F2DCDA18C}" srcOrd="0" destOrd="0" parTransId="{5399FF96-5976-4753-86CE-B92AA5FAD65F}" sibTransId="{20EC30F2-0C3A-4D93-98E3-DA632AC980A4}"/>
    <dgm:cxn modelId="{5A55FF95-BC77-4B0E-80A6-6940530FE007}" type="presOf" srcId="{DE7D52BE-ECB4-4D6D-98ED-498EB2E3FD36}" destId="{52490AB1-D4D0-4777-B571-4543E66D720F}" srcOrd="0" destOrd="2" presId="urn:microsoft.com/office/officeart/2005/8/layout/hList1"/>
    <dgm:cxn modelId="{C6DAC99F-D0E6-457A-AF79-641A18154393}" srcId="{962A452F-725A-4D70-9CFB-BB10B5D79B9E}" destId="{D9DD3855-CA11-4263-B2CC-7F95753E7C6F}" srcOrd="0" destOrd="0" parTransId="{0542C006-DC41-45B8-9419-0909148DA736}" sibTransId="{823CAF83-8A55-49FF-A917-AA1A190D763F}"/>
    <dgm:cxn modelId="{7835BF5A-13A9-43FB-A100-F8307F416E24}" type="presOf" srcId="{EAF23A62-575F-48ED-B885-46E18207106F}" destId="{90457EBF-B0FE-4BE0-A69C-5530E18D320B}" srcOrd="0" destOrd="0" presId="urn:microsoft.com/office/officeart/2005/8/layout/hList1"/>
    <dgm:cxn modelId="{6E75F8AD-FD28-4849-8FC0-C951524BF903}" srcId="{962A452F-725A-4D70-9CFB-BB10B5D79B9E}" destId="{84F0D6D1-F6DC-4FEB-BAF2-8E903278480E}" srcOrd="1" destOrd="0" parTransId="{E6CC2717-8FAB-4F18-9379-31DE64797571}" sibTransId="{BEDA00E0-C154-4B16-ADFF-1E3A4943C5B5}"/>
    <dgm:cxn modelId="{72EB2DB0-DF5E-4BAC-A9B8-35E19DBFCF5F}" type="presParOf" srcId="{AB904093-FBCF-4EC6-BD08-63EC7C628ABA}" destId="{CA0E6140-1775-40C3-8ECE-32E3940C46D8}" srcOrd="0" destOrd="0" presId="urn:microsoft.com/office/officeart/2005/8/layout/hList1"/>
    <dgm:cxn modelId="{357ABB48-AFBC-47C7-93A9-AAB47DCCEE6B}" type="presParOf" srcId="{CA0E6140-1775-40C3-8ECE-32E3940C46D8}" destId="{37C73935-AC65-4905-BD56-37BAD8494505}" srcOrd="0" destOrd="0" presId="urn:microsoft.com/office/officeart/2005/8/layout/hList1"/>
    <dgm:cxn modelId="{5356D2DA-F91F-4437-A320-A4EBAA24DD7E}" type="presParOf" srcId="{CA0E6140-1775-40C3-8ECE-32E3940C46D8}" destId="{52490AB1-D4D0-4777-B571-4543E66D720F}" srcOrd="1" destOrd="0" presId="urn:microsoft.com/office/officeart/2005/8/layout/hList1"/>
    <dgm:cxn modelId="{96D9BEAC-0EAB-4063-800F-3210ED342A60}" type="presParOf" srcId="{AB904093-FBCF-4EC6-BD08-63EC7C628ABA}" destId="{35F96D53-9C91-4F88-81AB-417050EBF0CC}" srcOrd="1" destOrd="0" presId="urn:microsoft.com/office/officeart/2005/8/layout/hList1"/>
    <dgm:cxn modelId="{ED841647-240A-4899-8794-59DC2990B27C}" type="presParOf" srcId="{AB904093-FBCF-4EC6-BD08-63EC7C628ABA}" destId="{1A5AE154-47FB-4F4D-8ED1-72DD141877DA}" srcOrd="2" destOrd="0" presId="urn:microsoft.com/office/officeart/2005/8/layout/hList1"/>
    <dgm:cxn modelId="{17463537-EF5E-4277-9E43-1E83020F8828}" type="presParOf" srcId="{1A5AE154-47FB-4F4D-8ED1-72DD141877DA}" destId="{942E5566-EAA4-4CA1-8E3D-8E49BE6D0125}" srcOrd="0" destOrd="0" presId="urn:microsoft.com/office/officeart/2005/8/layout/hList1"/>
    <dgm:cxn modelId="{BB91CC4A-9F58-4CAE-8BF7-3858C4E76B0B}" type="presParOf" srcId="{1A5AE154-47FB-4F4D-8ED1-72DD141877DA}" destId="{90457EBF-B0FE-4BE0-A69C-5530E18D320B}" srcOrd="1" destOrd="0" presId="urn:microsoft.com/office/officeart/2005/8/layout/hList1"/>
  </dgm:cxnLst>
  <dgm:bg>
    <a:solidFill>
      <a:srgbClr val="FFCC99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CB6C676-0FC0-4D57-A6FC-550B0DF38A76}" type="doc">
      <dgm:prSet loTypeId="urn:microsoft.com/office/officeart/2005/8/layout/default#3" loCatId="list" qsTypeId="urn:microsoft.com/office/officeart/2005/8/quickstyle/simple3" qsCatId="simple" csTypeId="urn:microsoft.com/office/officeart/2005/8/colors/accent1_2#30" csCatId="accent1" phldr="1"/>
      <dgm:spPr/>
      <dgm:t>
        <a:bodyPr/>
        <a:lstStyle/>
        <a:p>
          <a:endParaRPr lang="ru-RU"/>
        </a:p>
      </dgm:t>
    </dgm:pt>
    <dgm:pt modelId="{320BDC68-A729-49A9-BC1D-F91053FFF6FF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Общие богослужения</a:t>
          </a:r>
          <a:endParaRPr lang="ru-RU" dirty="0"/>
        </a:p>
      </dgm:t>
    </dgm:pt>
    <dgm:pt modelId="{EB6E6E3F-FF7E-4C4C-A452-456932B62506}" type="parTrans" cxnId="{7C7F2365-5276-4B52-B8EB-3E4D1F8A1D0C}">
      <dgm:prSet/>
      <dgm:spPr/>
      <dgm:t>
        <a:bodyPr/>
        <a:lstStyle/>
        <a:p>
          <a:endParaRPr lang="ru-RU"/>
        </a:p>
      </dgm:t>
    </dgm:pt>
    <dgm:pt modelId="{4AAFEED7-C70B-4864-9501-64B62D714166}" type="sibTrans" cxnId="{7C7F2365-5276-4B52-B8EB-3E4D1F8A1D0C}">
      <dgm:prSet/>
      <dgm:spPr/>
      <dgm:t>
        <a:bodyPr/>
        <a:lstStyle/>
        <a:p>
          <a:endParaRPr lang="ru-RU"/>
        </a:p>
      </dgm:t>
    </dgm:pt>
    <dgm:pt modelId="{09DA8BFF-712B-4147-9309-68128C309561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Паломнические поездки, экскурсии</a:t>
          </a:r>
          <a:endParaRPr lang="ru-RU" dirty="0"/>
        </a:p>
      </dgm:t>
    </dgm:pt>
    <dgm:pt modelId="{4B5A7D5D-BACD-4FB9-AD53-700E0B44917A}" type="parTrans" cxnId="{E8D88859-6A0A-46EC-923A-698161997DD1}">
      <dgm:prSet/>
      <dgm:spPr/>
      <dgm:t>
        <a:bodyPr/>
        <a:lstStyle/>
        <a:p>
          <a:endParaRPr lang="ru-RU"/>
        </a:p>
      </dgm:t>
    </dgm:pt>
    <dgm:pt modelId="{204B0B77-7403-49E1-9B95-127DAC20866E}" type="sibTrans" cxnId="{E8D88859-6A0A-46EC-923A-698161997DD1}">
      <dgm:prSet/>
      <dgm:spPr/>
      <dgm:t>
        <a:bodyPr/>
        <a:lstStyle/>
        <a:p>
          <a:endParaRPr lang="ru-RU"/>
        </a:p>
      </dgm:t>
    </dgm:pt>
    <dgm:pt modelId="{48124080-8783-4F8F-8DED-765FEAE4E041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Художественные мастерские</a:t>
          </a:r>
          <a:endParaRPr lang="ru-RU" dirty="0"/>
        </a:p>
      </dgm:t>
    </dgm:pt>
    <dgm:pt modelId="{E83C846B-8F7E-497E-BBED-F7860E70AD8C}" type="parTrans" cxnId="{A1457697-5E79-4008-8D49-2B6671CC2A73}">
      <dgm:prSet/>
      <dgm:spPr/>
      <dgm:t>
        <a:bodyPr/>
        <a:lstStyle/>
        <a:p>
          <a:endParaRPr lang="ru-RU"/>
        </a:p>
      </dgm:t>
    </dgm:pt>
    <dgm:pt modelId="{62F731D2-3F4C-439A-84A7-3EA6003C75BF}" type="sibTrans" cxnId="{A1457697-5E79-4008-8D49-2B6671CC2A73}">
      <dgm:prSet/>
      <dgm:spPr/>
      <dgm:t>
        <a:bodyPr/>
        <a:lstStyle/>
        <a:p>
          <a:endParaRPr lang="ru-RU"/>
        </a:p>
      </dgm:t>
    </dgm:pt>
    <dgm:pt modelId="{CC880B0E-4B0B-4025-A9B1-41A0D9F2CC60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err="1" smtClean="0"/>
            <a:t>Фокус-группы</a:t>
          </a:r>
          <a:endParaRPr lang="ru-RU" dirty="0"/>
        </a:p>
      </dgm:t>
    </dgm:pt>
    <dgm:pt modelId="{459CD0F9-7D62-4D81-8210-90C71A5B8B7E}" type="parTrans" cxnId="{BE8A6ED0-86E8-48D5-B914-DF3511367DCD}">
      <dgm:prSet/>
      <dgm:spPr/>
      <dgm:t>
        <a:bodyPr/>
        <a:lstStyle/>
        <a:p>
          <a:endParaRPr lang="ru-RU"/>
        </a:p>
      </dgm:t>
    </dgm:pt>
    <dgm:pt modelId="{FB1EEF30-CA04-4878-ACBD-05BA56BC324F}" type="sibTrans" cxnId="{BE8A6ED0-86E8-48D5-B914-DF3511367DCD}">
      <dgm:prSet/>
      <dgm:spPr/>
      <dgm:t>
        <a:bodyPr/>
        <a:lstStyle/>
        <a:p>
          <a:endParaRPr lang="ru-RU"/>
        </a:p>
      </dgm:t>
    </dgm:pt>
    <dgm:pt modelId="{45284D96-63F8-4B4D-8283-8ACE9695EDD8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Семинары, тренинги</a:t>
          </a:r>
          <a:endParaRPr lang="ru-RU" dirty="0"/>
        </a:p>
      </dgm:t>
    </dgm:pt>
    <dgm:pt modelId="{07B7A539-804F-4DAA-83A7-C48041CC4A08}" type="parTrans" cxnId="{E2341984-2626-42DF-8643-F4558A3797E2}">
      <dgm:prSet/>
      <dgm:spPr/>
      <dgm:t>
        <a:bodyPr/>
        <a:lstStyle/>
        <a:p>
          <a:endParaRPr lang="ru-RU"/>
        </a:p>
      </dgm:t>
    </dgm:pt>
    <dgm:pt modelId="{D61690F5-C052-4D4B-AD68-AC88B02A0F6E}" type="sibTrans" cxnId="{E2341984-2626-42DF-8643-F4558A3797E2}">
      <dgm:prSet/>
      <dgm:spPr/>
      <dgm:t>
        <a:bodyPr/>
        <a:lstStyle/>
        <a:p>
          <a:endParaRPr lang="ru-RU"/>
        </a:p>
      </dgm:t>
    </dgm:pt>
    <dgm:pt modelId="{0AE96F8E-53E0-44D9-81C2-26387044E979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Чаепития</a:t>
          </a:r>
          <a:endParaRPr lang="ru-RU" dirty="0"/>
        </a:p>
      </dgm:t>
    </dgm:pt>
    <dgm:pt modelId="{63984409-49D4-436F-92BF-CBC29FDDBA46}" type="parTrans" cxnId="{64E3A49A-38D1-4CA4-8BC9-85523D69AEDB}">
      <dgm:prSet/>
      <dgm:spPr/>
      <dgm:t>
        <a:bodyPr/>
        <a:lstStyle/>
        <a:p>
          <a:endParaRPr lang="ru-RU"/>
        </a:p>
      </dgm:t>
    </dgm:pt>
    <dgm:pt modelId="{B8830B9D-EDC1-42AB-8B3F-9B6304D4085A}" type="sibTrans" cxnId="{64E3A49A-38D1-4CA4-8BC9-85523D69AEDB}">
      <dgm:prSet/>
      <dgm:spPr/>
      <dgm:t>
        <a:bodyPr/>
        <a:lstStyle/>
        <a:p>
          <a:endParaRPr lang="ru-RU"/>
        </a:p>
      </dgm:t>
    </dgm:pt>
    <dgm:pt modelId="{6836E45D-0B8F-4657-B886-989129EFEC21}">
      <dgm:prSet phldrT="[Текст]"/>
      <dgm:spPr>
        <a:solidFill>
          <a:srgbClr val="FFCC99"/>
        </a:solidFill>
      </dgm:spPr>
      <dgm:t>
        <a:bodyPr/>
        <a:lstStyle/>
        <a:p>
          <a:r>
            <a:rPr lang="ru-RU" dirty="0" smtClean="0"/>
            <a:t>Психологические  гостиные</a:t>
          </a:r>
          <a:endParaRPr lang="ru-RU" dirty="0"/>
        </a:p>
      </dgm:t>
    </dgm:pt>
    <dgm:pt modelId="{E63F10BC-1CAD-494A-A3A3-8E6DD43A9AB7}" type="parTrans" cxnId="{DE174769-AB41-441C-9A6C-CE5388883811}">
      <dgm:prSet/>
      <dgm:spPr/>
      <dgm:t>
        <a:bodyPr/>
        <a:lstStyle/>
        <a:p>
          <a:endParaRPr lang="ru-RU"/>
        </a:p>
      </dgm:t>
    </dgm:pt>
    <dgm:pt modelId="{A87578E3-4823-4A86-BCED-8AE4AF7331B9}" type="sibTrans" cxnId="{DE174769-AB41-441C-9A6C-CE5388883811}">
      <dgm:prSet/>
      <dgm:spPr/>
      <dgm:t>
        <a:bodyPr/>
        <a:lstStyle/>
        <a:p>
          <a:endParaRPr lang="ru-RU"/>
        </a:p>
      </dgm:t>
    </dgm:pt>
    <dgm:pt modelId="{B2D1F022-C661-4800-A125-25CDC95196CE}" type="pres">
      <dgm:prSet presAssocID="{ACB6C676-0FC0-4D57-A6FC-550B0DF38A7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E6F01D-31BD-4949-A05C-8B3BFC9E551A}" type="pres">
      <dgm:prSet presAssocID="{320BDC68-A729-49A9-BC1D-F91053FFF6F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487-039C-4CC4-ADFA-EB1CEF24B8C4}" type="pres">
      <dgm:prSet presAssocID="{4AAFEED7-C70B-4864-9501-64B62D714166}" presName="sibTrans" presStyleCnt="0"/>
      <dgm:spPr/>
    </dgm:pt>
    <dgm:pt modelId="{A9CC7E62-ECEC-4EA2-AF80-FA7420BBD53F}" type="pres">
      <dgm:prSet presAssocID="{09DA8BFF-712B-4147-9309-68128C30956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6567C-E485-4507-84DA-7796379E022E}" type="pres">
      <dgm:prSet presAssocID="{204B0B77-7403-49E1-9B95-127DAC20866E}" presName="sibTrans" presStyleCnt="0"/>
      <dgm:spPr/>
    </dgm:pt>
    <dgm:pt modelId="{95484716-B2CA-4B69-A44F-685B6A85F553}" type="pres">
      <dgm:prSet presAssocID="{48124080-8783-4F8F-8DED-765FEAE4E04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45130-76C1-4347-8DB8-F9F551AB608E}" type="pres">
      <dgm:prSet presAssocID="{62F731D2-3F4C-439A-84A7-3EA6003C75BF}" presName="sibTrans" presStyleCnt="0"/>
      <dgm:spPr/>
    </dgm:pt>
    <dgm:pt modelId="{F87954C1-2679-4AC1-97E6-2C7377ADB9B6}" type="pres">
      <dgm:prSet presAssocID="{CC880B0E-4B0B-4025-A9B1-41A0D9F2CC6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D9FAFF-1BD3-481E-BB54-1A8071ACE58E}" type="pres">
      <dgm:prSet presAssocID="{FB1EEF30-CA04-4878-ACBD-05BA56BC324F}" presName="sibTrans" presStyleCnt="0"/>
      <dgm:spPr/>
    </dgm:pt>
    <dgm:pt modelId="{A2FB7734-D9B9-44B8-B9E1-FE6623B8DC41}" type="pres">
      <dgm:prSet presAssocID="{45284D96-63F8-4B4D-8283-8ACE9695EDD8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A798DD-DD29-4FA2-941D-564888BEB74B}" type="pres">
      <dgm:prSet presAssocID="{D61690F5-C052-4D4B-AD68-AC88B02A0F6E}" presName="sibTrans" presStyleCnt="0"/>
      <dgm:spPr/>
    </dgm:pt>
    <dgm:pt modelId="{CC4CB143-D918-4A46-9170-EE3263C61079}" type="pres">
      <dgm:prSet presAssocID="{0AE96F8E-53E0-44D9-81C2-26387044E97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12789-5B16-4A2F-BECE-00E1952508FC}" type="pres">
      <dgm:prSet presAssocID="{B8830B9D-EDC1-42AB-8B3F-9B6304D4085A}" presName="sibTrans" presStyleCnt="0"/>
      <dgm:spPr/>
    </dgm:pt>
    <dgm:pt modelId="{C7B1688F-A6C1-42DD-B7B3-E00DB620D84B}" type="pres">
      <dgm:prSet presAssocID="{6836E45D-0B8F-4657-B886-989129EFEC21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B74234-5919-4FF2-9B5F-B18F97DA4A06}" type="presOf" srcId="{09DA8BFF-712B-4147-9309-68128C309561}" destId="{A9CC7E62-ECEC-4EA2-AF80-FA7420BBD53F}" srcOrd="0" destOrd="0" presId="urn:microsoft.com/office/officeart/2005/8/layout/default#3"/>
    <dgm:cxn modelId="{BE8A6ED0-86E8-48D5-B914-DF3511367DCD}" srcId="{ACB6C676-0FC0-4D57-A6FC-550B0DF38A76}" destId="{CC880B0E-4B0B-4025-A9B1-41A0D9F2CC60}" srcOrd="3" destOrd="0" parTransId="{459CD0F9-7D62-4D81-8210-90C71A5B8B7E}" sibTransId="{FB1EEF30-CA04-4878-ACBD-05BA56BC324F}"/>
    <dgm:cxn modelId="{338DD675-5092-41F4-B66D-ADA34A83C4E6}" type="presOf" srcId="{320BDC68-A729-49A9-BC1D-F91053FFF6FF}" destId="{4EE6F01D-31BD-4949-A05C-8B3BFC9E551A}" srcOrd="0" destOrd="0" presId="urn:microsoft.com/office/officeart/2005/8/layout/default#3"/>
    <dgm:cxn modelId="{B03B92EB-4F2C-4D45-A3C3-0BDAE15AA6E9}" type="presOf" srcId="{45284D96-63F8-4B4D-8283-8ACE9695EDD8}" destId="{A2FB7734-D9B9-44B8-B9E1-FE6623B8DC41}" srcOrd="0" destOrd="0" presId="urn:microsoft.com/office/officeart/2005/8/layout/default#3"/>
    <dgm:cxn modelId="{7C7F2365-5276-4B52-B8EB-3E4D1F8A1D0C}" srcId="{ACB6C676-0FC0-4D57-A6FC-550B0DF38A76}" destId="{320BDC68-A729-49A9-BC1D-F91053FFF6FF}" srcOrd="0" destOrd="0" parTransId="{EB6E6E3F-FF7E-4C4C-A452-456932B62506}" sibTransId="{4AAFEED7-C70B-4864-9501-64B62D714166}"/>
    <dgm:cxn modelId="{64E3A49A-38D1-4CA4-8BC9-85523D69AEDB}" srcId="{ACB6C676-0FC0-4D57-A6FC-550B0DF38A76}" destId="{0AE96F8E-53E0-44D9-81C2-26387044E979}" srcOrd="5" destOrd="0" parTransId="{63984409-49D4-436F-92BF-CBC29FDDBA46}" sibTransId="{B8830B9D-EDC1-42AB-8B3F-9B6304D4085A}"/>
    <dgm:cxn modelId="{A1457697-5E79-4008-8D49-2B6671CC2A73}" srcId="{ACB6C676-0FC0-4D57-A6FC-550B0DF38A76}" destId="{48124080-8783-4F8F-8DED-765FEAE4E041}" srcOrd="2" destOrd="0" parTransId="{E83C846B-8F7E-497E-BBED-F7860E70AD8C}" sibTransId="{62F731D2-3F4C-439A-84A7-3EA6003C75BF}"/>
    <dgm:cxn modelId="{963F920E-76AB-4407-B18A-83CD5DD688A7}" type="presOf" srcId="{48124080-8783-4F8F-8DED-765FEAE4E041}" destId="{95484716-B2CA-4B69-A44F-685B6A85F553}" srcOrd="0" destOrd="0" presId="urn:microsoft.com/office/officeart/2005/8/layout/default#3"/>
    <dgm:cxn modelId="{E8D88859-6A0A-46EC-923A-698161997DD1}" srcId="{ACB6C676-0FC0-4D57-A6FC-550B0DF38A76}" destId="{09DA8BFF-712B-4147-9309-68128C309561}" srcOrd="1" destOrd="0" parTransId="{4B5A7D5D-BACD-4FB9-AD53-700E0B44917A}" sibTransId="{204B0B77-7403-49E1-9B95-127DAC20866E}"/>
    <dgm:cxn modelId="{E2341984-2626-42DF-8643-F4558A3797E2}" srcId="{ACB6C676-0FC0-4D57-A6FC-550B0DF38A76}" destId="{45284D96-63F8-4B4D-8283-8ACE9695EDD8}" srcOrd="4" destOrd="0" parTransId="{07B7A539-804F-4DAA-83A7-C48041CC4A08}" sibTransId="{D61690F5-C052-4D4B-AD68-AC88B02A0F6E}"/>
    <dgm:cxn modelId="{33C8A4E3-1B4B-4B4F-8F9C-7EEDC2256190}" type="presOf" srcId="{6836E45D-0B8F-4657-B886-989129EFEC21}" destId="{C7B1688F-A6C1-42DD-B7B3-E00DB620D84B}" srcOrd="0" destOrd="0" presId="urn:microsoft.com/office/officeart/2005/8/layout/default#3"/>
    <dgm:cxn modelId="{BD4BBA77-8CDB-420D-A5FB-AADF2DF7240B}" type="presOf" srcId="{0AE96F8E-53E0-44D9-81C2-26387044E979}" destId="{CC4CB143-D918-4A46-9170-EE3263C61079}" srcOrd="0" destOrd="0" presId="urn:microsoft.com/office/officeart/2005/8/layout/default#3"/>
    <dgm:cxn modelId="{C92F11F7-71EE-434A-BF72-1E73CBE9DF78}" type="presOf" srcId="{ACB6C676-0FC0-4D57-A6FC-550B0DF38A76}" destId="{B2D1F022-C661-4800-A125-25CDC95196CE}" srcOrd="0" destOrd="0" presId="urn:microsoft.com/office/officeart/2005/8/layout/default#3"/>
    <dgm:cxn modelId="{B0578272-2969-4532-80E6-C1D00B26C637}" type="presOf" srcId="{CC880B0E-4B0B-4025-A9B1-41A0D9F2CC60}" destId="{F87954C1-2679-4AC1-97E6-2C7377ADB9B6}" srcOrd="0" destOrd="0" presId="urn:microsoft.com/office/officeart/2005/8/layout/default#3"/>
    <dgm:cxn modelId="{DE174769-AB41-441C-9A6C-CE5388883811}" srcId="{ACB6C676-0FC0-4D57-A6FC-550B0DF38A76}" destId="{6836E45D-0B8F-4657-B886-989129EFEC21}" srcOrd="6" destOrd="0" parTransId="{E63F10BC-1CAD-494A-A3A3-8E6DD43A9AB7}" sibTransId="{A87578E3-4823-4A86-BCED-8AE4AF7331B9}"/>
    <dgm:cxn modelId="{9BF95F19-346B-4702-9446-73CBF131D663}" type="presParOf" srcId="{B2D1F022-C661-4800-A125-25CDC95196CE}" destId="{4EE6F01D-31BD-4949-A05C-8B3BFC9E551A}" srcOrd="0" destOrd="0" presId="urn:microsoft.com/office/officeart/2005/8/layout/default#3"/>
    <dgm:cxn modelId="{E796F6E7-C765-40D4-A9B0-7D7ED9875230}" type="presParOf" srcId="{B2D1F022-C661-4800-A125-25CDC95196CE}" destId="{8AFFF487-039C-4CC4-ADFA-EB1CEF24B8C4}" srcOrd="1" destOrd="0" presId="urn:microsoft.com/office/officeart/2005/8/layout/default#3"/>
    <dgm:cxn modelId="{DA09F933-F59C-4468-B37B-5CDE5E6350B6}" type="presParOf" srcId="{B2D1F022-C661-4800-A125-25CDC95196CE}" destId="{A9CC7E62-ECEC-4EA2-AF80-FA7420BBD53F}" srcOrd="2" destOrd="0" presId="urn:microsoft.com/office/officeart/2005/8/layout/default#3"/>
    <dgm:cxn modelId="{E412D2F2-45A9-44BF-9698-E8C38D9B99C8}" type="presParOf" srcId="{B2D1F022-C661-4800-A125-25CDC95196CE}" destId="{1CE6567C-E485-4507-84DA-7796379E022E}" srcOrd="3" destOrd="0" presId="urn:microsoft.com/office/officeart/2005/8/layout/default#3"/>
    <dgm:cxn modelId="{466CA60D-BCC9-45CC-9FEA-A0F97BDF2E08}" type="presParOf" srcId="{B2D1F022-C661-4800-A125-25CDC95196CE}" destId="{95484716-B2CA-4B69-A44F-685B6A85F553}" srcOrd="4" destOrd="0" presId="urn:microsoft.com/office/officeart/2005/8/layout/default#3"/>
    <dgm:cxn modelId="{29F687C2-3AC6-419C-9670-CBC21B2535DB}" type="presParOf" srcId="{B2D1F022-C661-4800-A125-25CDC95196CE}" destId="{E2345130-76C1-4347-8DB8-F9F551AB608E}" srcOrd="5" destOrd="0" presId="urn:microsoft.com/office/officeart/2005/8/layout/default#3"/>
    <dgm:cxn modelId="{A6255E09-2165-40CA-8741-3185E99DD65E}" type="presParOf" srcId="{B2D1F022-C661-4800-A125-25CDC95196CE}" destId="{F87954C1-2679-4AC1-97E6-2C7377ADB9B6}" srcOrd="6" destOrd="0" presId="urn:microsoft.com/office/officeart/2005/8/layout/default#3"/>
    <dgm:cxn modelId="{D6BC0363-F263-41D7-A125-D8C448F1075E}" type="presParOf" srcId="{B2D1F022-C661-4800-A125-25CDC95196CE}" destId="{30D9FAFF-1BD3-481E-BB54-1A8071ACE58E}" srcOrd="7" destOrd="0" presId="urn:microsoft.com/office/officeart/2005/8/layout/default#3"/>
    <dgm:cxn modelId="{9F3707E8-2BE1-4D6E-ACDF-FBE2FA594043}" type="presParOf" srcId="{B2D1F022-C661-4800-A125-25CDC95196CE}" destId="{A2FB7734-D9B9-44B8-B9E1-FE6623B8DC41}" srcOrd="8" destOrd="0" presId="urn:microsoft.com/office/officeart/2005/8/layout/default#3"/>
    <dgm:cxn modelId="{8F24AB23-7A8E-4F04-882D-69FBC05191D3}" type="presParOf" srcId="{B2D1F022-C661-4800-A125-25CDC95196CE}" destId="{12A798DD-DD29-4FA2-941D-564888BEB74B}" srcOrd="9" destOrd="0" presId="urn:microsoft.com/office/officeart/2005/8/layout/default#3"/>
    <dgm:cxn modelId="{48139530-AB25-4CFE-90BB-3977F2DFF576}" type="presParOf" srcId="{B2D1F022-C661-4800-A125-25CDC95196CE}" destId="{CC4CB143-D918-4A46-9170-EE3263C61079}" srcOrd="10" destOrd="0" presId="urn:microsoft.com/office/officeart/2005/8/layout/default#3"/>
    <dgm:cxn modelId="{D27CDC10-520B-46A9-95D6-06F29E191ABB}" type="presParOf" srcId="{B2D1F022-C661-4800-A125-25CDC95196CE}" destId="{19612789-5B16-4A2F-BECE-00E1952508FC}" srcOrd="11" destOrd="0" presId="urn:microsoft.com/office/officeart/2005/8/layout/default#3"/>
    <dgm:cxn modelId="{A9CADF3E-2B44-40EC-BFAD-845B74474936}" type="presParOf" srcId="{B2D1F022-C661-4800-A125-25CDC95196CE}" destId="{C7B1688F-A6C1-42DD-B7B3-E00DB620D84B}" srcOrd="12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DF29F2-4050-4173-8F2B-027F5F9507F7}">
      <dsp:nvSpPr>
        <dsp:cNvPr id="0" name=""/>
        <dsp:cNvSpPr/>
      </dsp:nvSpPr>
      <dsp:spPr>
        <a:xfrm>
          <a:off x="0" y="503469"/>
          <a:ext cx="8382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9FFE17-205C-4F9C-8AE4-EEBCF8FFBF4E}">
      <dsp:nvSpPr>
        <dsp:cNvPr id="0" name=""/>
        <dsp:cNvSpPr/>
      </dsp:nvSpPr>
      <dsp:spPr>
        <a:xfrm>
          <a:off x="419100" y="60669"/>
          <a:ext cx="6705616" cy="885600"/>
        </a:xfrm>
        <a:prstGeom prst="round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Коротко о службе Милосердие</a:t>
          </a:r>
          <a:endParaRPr lang="ru-RU" sz="3000" b="1" kern="1200" dirty="0">
            <a:solidFill>
              <a:schemeClr val="tx1"/>
            </a:solidFill>
          </a:endParaRPr>
        </a:p>
      </dsp:txBody>
      <dsp:txXfrm>
        <a:off x="462331" y="103900"/>
        <a:ext cx="6619154" cy="799138"/>
      </dsp:txXfrm>
    </dsp:sp>
    <dsp:sp modelId="{FB3FE107-E318-4B7F-9807-659357BC833C}">
      <dsp:nvSpPr>
        <dsp:cNvPr id="0" name=""/>
        <dsp:cNvSpPr/>
      </dsp:nvSpPr>
      <dsp:spPr>
        <a:xfrm>
          <a:off x="0" y="1864269"/>
          <a:ext cx="8382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5AB1D4-E40D-47BB-BF50-D878FDF7275D}">
      <dsp:nvSpPr>
        <dsp:cNvPr id="0" name=""/>
        <dsp:cNvSpPr/>
      </dsp:nvSpPr>
      <dsp:spPr>
        <a:xfrm>
          <a:off x="419100" y="1421469"/>
          <a:ext cx="6781775" cy="885600"/>
        </a:xfrm>
        <a:prstGeom prst="round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Работа с подопечными</a:t>
          </a:r>
          <a:endParaRPr lang="ru-RU" sz="3000" b="1" kern="1200" dirty="0">
            <a:solidFill>
              <a:schemeClr val="tx1"/>
            </a:solidFill>
          </a:endParaRPr>
        </a:p>
      </dsp:txBody>
      <dsp:txXfrm>
        <a:off x="462331" y="1464700"/>
        <a:ext cx="6695313" cy="799138"/>
      </dsp:txXfrm>
    </dsp:sp>
    <dsp:sp modelId="{6872DBE3-3D60-4529-9E45-53A6AB9CBBFC}">
      <dsp:nvSpPr>
        <dsp:cNvPr id="0" name=""/>
        <dsp:cNvSpPr/>
      </dsp:nvSpPr>
      <dsp:spPr>
        <a:xfrm>
          <a:off x="0" y="3225069"/>
          <a:ext cx="8382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6E36D7-2E82-4689-BA3C-2B28F772CCC6}">
      <dsp:nvSpPr>
        <dsp:cNvPr id="0" name=""/>
        <dsp:cNvSpPr/>
      </dsp:nvSpPr>
      <dsp:spPr>
        <a:xfrm>
          <a:off x="419100" y="2782269"/>
          <a:ext cx="6857993" cy="885600"/>
        </a:xfrm>
        <a:prstGeom prst="round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Работа с добровольцами</a:t>
          </a:r>
          <a:endParaRPr lang="ru-RU" sz="3000" b="1" kern="1200" dirty="0">
            <a:solidFill>
              <a:schemeClr val="tx1"/>
            </a:solidFill>
          </a:endParaRPr>
        </a:p>
      </dsp:txBody>
      <dsp:txXfrm>
        <a:off x="462331" y="2825500"/>
        <a:ext cx="6771531" cy="799138"/>
      </dsp:txXfrm>
    </dsp:sp>
    <dsp:sp modelId="{92E6A353-FC6B-4C21-972A-C559123BC4A5}">
      <dsp:nvSpPr>
        <dsp:cNvPr id="0" name=""/>
        <dsp:cNvSpPr/>
      </dsp:nvSpPr>
      <dsp:spPr>
        <a:xfrm>
          <a:off x="0" y="4593530"/>
          <a:ext cx="8382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7F6D61-4212-4778-AC07-3A33D0BB4FED}">
      <dsp:nvSpPr>
        <dsp:cNvPr id="0" name=""/>
        <dsp:cNvSpPr/>
      </dsp:nvSpPr>
      <dsp:spPr>
        <a:xfrm>
          <a:off x="419100" y="4143069"/>
          <a:ext cx="6848194" cy="893260"/>
        </a:xfrm>
        <a:prstGeom prst="round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1"/>
              </a:solidFill>
            </a:rPr>
            <a:t>Особенности оказания помощи частным лицам</a:t>
          </a:r>
          <a:endParaRPr lang="ru-RU" sz="3000" b="1" kern="1200" dirty="0">
            <a:solidFill>
              <a:schemeClr val="tx1"/>
            </a:solidFill>
          </a:endParaRPr>
        </a:p>
      </dsp:txBody>
      <dsp:txXfrm>
        <a:off x="462705" y="4186674"/>
        <a:ext cx="6760984" cy="806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50045-CE64-4234-ADCE-B3B2DB61A925}">
      <dsp:nvSpPr>
        <dsp:cNvPr id="0" name=""/>
        <dsp:cNvSpPr/>
      </dsp:nvSpPr>
      <dsp:spPr>
        <a:xfrm>
          <a:off x="0" y="539316"/>
          <a:ext cx="2623542" cy="1603326"/>
        </a:xfrm>
        <a:prstGeom prst="rect">
          <a:avLst/>
        </a:prstGeom>
        <a:solidFill>
          <a:srgbClr val="FFCC99"/>
        </a:solidFill>
        <a:ln w="25400" cap="flat" cmpd="sng" algn="ctr">
          <a:solidFill>
            <a:srgbClr val="99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</a:rPr>
            <a:t>Отдельному округу –свой координатор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0" y="539316"/>
        <a:ext cx="2623542" cy="1603326"/>
      </dsp:txXfrm>
    </dsp:sp>
    <dsp:sp modelId="{100878B5-F21F-4986-A53B-FA0F2E9EFCD5}">
      <dsp:nvSpPr>
        <dsp:cNvPr id="0" name=""/>
        <dsp:cNvSpPr/>
      </dsp:nvSpPr>
      <dsp:spPr>
        <a:xfrm>
          <a:off x="0" y="2280325"/>
          <a:ext cx="2623542" cy="1758172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289E3-11A1-4973-9268-27FE16F5B88F}">
      <dsp:nvSpPr>
        <dsp:cNvPr id="0" name=""/>
        <dsp:cNvSpPr/>
      </dsp:nvSpPr>
      <dsp:spPr>
        <a:xfrm>
          <a:off x="3047993" y="577086"/>
          <a:ext cx="2623542" cy="1603336"/>
        </a:xfrm>
        <a:prstGeom prst="rect">
          <a:avLst/>
        </a:prstGeom>
        <a:solidFill>
          <a:srgbClr val="FFCC99"/>
        </a:solidFill>
        <a:ln w="25400" cap="flat" cmpd="sng" algn="ctr">
          <a:solidFill>
            <a:srgbClr val="99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</a:rPr>
            <a:t>Статусы добровольцев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3047993" y="577086"/>
        <a:ext cx="2623542" cy="1603336"/>
      </dsp:txXfrm>
    </dsp:sp>
    <dsp:sp modelId="{CEA9E7DD-2EFC-4A58-A1DA-1C7643A5CE12}">
      <dsp:nvSpPr>
        <dsp:cNvPr id="0" name=""/>
        <dsp:cNvSpPr/>
      </dsp:nvSpPr>
      <dsp:spPr>
        <a:xfrm>
          <a:off x="3047993" y="2286007"/>
          <a:ext cx="2623542" cy="1758172"/>
        </a:xfrm>
        <a:prstGeom prst="rect">
          <a:avLst/>
        </a:prstGeom>
        <a:solidFill>
          <a:srgbClr val="FFFFCC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Помощник координатора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Первопроходец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Кандидат в добровольцы</a:t>
          </a:r>
          <a:endParaRPr lang="ru-RU" sz="2100" kern="1200" dirty="0"/>
        </a:p>
      </dsp:txBody>
      <dsp:txXfrm>
        <a:off x="3047993" y="2286007"/>
        <a:ext cx="2623542" cy="1758172"/>
      </dsp:txXfrm>
    </dsp:sp>
    <dsp:sp modelId="{1510A9CB-4D4A-4E6B-856E-3E44D379C191}">
      <dsp:nvSpPr>
        <dsp:cNvPr id="0" name=""/>
        <dsp:cNvSpPr/>
      </dsp:nvSpPr>
      <dsp:spPr>
        <a:xfrm>
          <a:off x="5943597" y="585580"/>
          <a:ext cx="2623542" cy="1418269"/>
        </a:xfrm>
        <a:prstGeom prst="rect">
          <a:avLst/>
        </a:prstGeom>
        <a:solidFill>
          <a:srgbClr val="FFCC99"/>
        </a:solidFill>
        <a:ln w="25400" cap="flat" cmpd="sng" algn="ctr">
          <a:solidFill>
            <a:srgbClr val="99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>
              <a:solidFill>
                <a:schemeClr val="tx1"/>
              </a:solidFill>
            </a:rPr>
            <a:t>Обязательная </a:t>
          </a:r>
          <a:r>
            <a:rPr lang="ru-RU" sz="2100" kern="1200" dirty="0" smtClean="0">
              <a:solidFill>
                <a:schemeClr val="tx1"/>
              </a:solidFill>
            </a:rPr>
            <a:t>обратная связь с </a:t>
          </a:r>
          <a:r>
            <a:rPr lang="ru-RU" sz="2100" kern="1200" dirty="0" err="1" smtClean="0">
              <a:solidFill>
                <a:schemeClr val="tx1"/>
              </a:solidFill>
            </a:rPr>
            <a:t>благополучателем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5943597" y="585580"/>
        <a:ext cx="2623542" cy="1418269"/>
      </dsp:txXfrm>
    </dsp:sp>
    <dsp:sp modelId="{8A0C3EA0-3305-4E74-AA93-E74551A4DA9E}">
      <dsp:nvSpPr>
        <dsp:cNvPr id="0" name=""/>
        <dsp:cNvSpPr/>
      </dsp:nvSpPr>
      <dsp:spPr>
        <a:xfrm>
          <a:off x="5987057" y="2432827"/>
          <a:ext cx="2623542" cy="1758172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8EABD9-BF33-493C-8E07-A65F6B6C2B19}">
      <dsp:nvSpPr>
        <dsp:cNvPr id="0" name=""/>
        <dsp:cNvSpPr/>
      </dsp:nvSpPr>
      <dsp:spPr>
        <a:xfrm>
          <a:off x="39" y="342488"/>
          <a:ext cx="3774355" cy="868076"/>
        </a:xfrm>
        <a:prstGeom prst="rect">
          <a:avLst/>
        </a:prstGeom>
        <a:solidFill>
          <a:srgbClr val="FF9966"/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</a:rPr>
            <a:t>Многодетные, неполные семьи</a:t>
          </a:r>
          <a:endParaRPr lang="ru-RU" sz="2500" kern="1200" dirty="0">
            <a:solidFill>
              <a:schemeClr val="tx1"/>
            </a:solidFill>
          </a:endParaRPr>
        </a:p>
      </dsp:txBody>
      <dsp:txXfrm>
        <a:off x="39" y="342488"/>
        <a:ext cx="3774355" cy="868076"/>
      </dsp:txXfrm>
    </dsp:sp>
    <dsp:sp modelId="{94C1E8F2-7100-4619-9030-B7F5D31F1BE6}">
      <dsp:nvSpPr>
        <dsp:cNvPr id="0" name=""/>
        <dsp:cNvSpPr/>
      </dsp:nvSpPr>
      <dsp:spPr>
        <a:xfrm>
          <a:off x="39" y="1210564"/>
          <a:ext cx="3774355" cy="36285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Помощь по хозяйству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Выполнение уроков с детьми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Сопровождение детей в кружки, школу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Досуг детей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Ремонты</a:t>
          </a:r>
          <a:endParaRPr lang="ru-RU" sz="2500" kern="1200" dirty="0"/>
        </a:p>
      </dsp:txBody>
      <dsp:txXfrm>
        <a:off x="39" y="1210564"/>
        <a:ext cx="3774355" cy="3628546"/>
      </dsp:txXfrm>
    </dsp:sp>
    <dsp:sp modelId="{36F6D1F2-3C9E-4551-9672-2630243A0C2C}">
      <dsp:nvSpPr>
        <dsp:cNvPr id="0" name=""/>
        <dsp:cNvSpPr/>
      </dsp:nvSpPr>
      <dsp:spPr>
        <a:xfrm>
          <a:off x="4302804" y="342488"/>
          <a:ext cx="3774355" cy="868076"/>
        </a:xfrm>
        <a:prstGeom prst="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</a:rPr>
            <a:t>Инвалиды, пожилые</a:t>
          </a:r>
          <a:endParaRPr lang="ru-RU" sz="2500" kern="1200" dirty="0">
            <a:solidFill>
              <a:schemeClr val="tx1"/>
            </a:solidFill>
          </a:endParaRPr>
        </a:p>
      </dsp:txBody>
      <dsp:txXfrm>
        <a:off x="4302804" y="342488"/>
        <a:ext cx="3774355" cy="868076"/>
      </dsp:txXfrm>
    </dsp:sp>
    <dsp:sp modelId="{F35B2210-EE3A-4635-A3DD-F7CBD45238E1}">
      <dsp:nvSpPr>
        <dsp:cNvPr id="0" name=""/>
        <dsp:cNvSpPr/>
      </dsp:nvSpPr>
      <dsp:spPr>
        <a:xfrm>
          <a:off x="4302804" y="1210564"/>
          <a:ext cx="3774355" cy="36285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Сопровождение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Помощь в оформлении справок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Бытовая помощь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Санитарно-гигиенический уход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Общение, моральная поддержка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Ремонты</a:t>
          </a:r>
          <a:endParaRPr lang="ru-RU" sz="2500" kern="1200" dirty="0"/>
        </a:p>
      </dsp:txBody>
      <dsp:txXfrm>
        <a:off x="4302804" y="1210564"/>
        <a:ext cx="3774355" cy="36285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87923-A289-4EE5-9521-457B9F06B880}">
      <dsp:nvSpPr>
        <dsp:cNvPr id="0" name=""/>
        <dsp:cNvSpPr/>
      </dsp:nvSpPr>
      <dsp:spPr>
        <a:xfrm>
          <a:off x="0" y="0"/>
          <a:ext cx="8229600" cy="699297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Как находим подопечных?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34137" y="34137"/>
        <a:ext cx="8161326" cy="631023"/>
      </dsp:txXfrm>
    </dsp:sp>
    <dsp:sp modelId="{8540685B-BD66-4368-917B-B3A400F9B2C3}">
      <dsp:nvSpPr>
        <dsp:cNvPr id="0" name=""/>
        <dsp:cNvSpPr/>
      </dsp:nvSpPr>
      <dsp:spPr>
        <a:xfrm>
          <a:off x="0" y="1037416"/>
          <a:ext cx="8229600" cy="699297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Как мы будем помогать?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34137" y="1071553"/>
        <a:ext cx="8161326" cy="631023"/>
      </dsp:txXfrm>
    </dsp:sp>
    <dsp:sp modelId="{C9C6CF54-0568-4E41-B4E9-3B2577310CF8}">
      <dsp:nvSpPr>
        <dsp:cNvPr id="0" name=""/>
        <dsp:cNvSpPr/>
      </dsp:nvSpPr>
      <dsp:spPr>
        <a:xfrm>
          <a:off x="0" y="1937258"/>
          <a:ext cx="8229600" cy="699297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Какие добровольцы нам нужны?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34137" y="1971395"/>
        <a:ext cx="8161326" cy="631023"/>
      </dsp:txXfrm>
    </dsp:sp>
    <dsp:sp modelId="{F859BDB2-4D57-45C7-811B-D4C2977237BC}">
      <dsp:nvSpPr>
        <dsp:cNvPr id="0" name=""/>
        <dsp:cNvSpPr/>
      </dsp:nvSpPr>
      <dsp:spPr>
        <a:xfrm>
          <a:off x="0" y="2761891"/>
          <a:ext cx="8229600" cy="1105547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Юридический аспект отношений с добровольцами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53968" y="2815859"/>
        <a:ext cx="8121664" cy="9976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2F9EC-917D-4612-B3EC-DE2F242DFF3E}">
      <dsp:nvSpPr>
        <dsp:cNvPr id="0" name=""/>
        <dsp:cNvSpPr/>
      </dsp:nvSpPr>
      <dsp:spPr>
        <a:xfrm>
          <a:off x="0" y="1013100"/>
          <a:ext cx="8458200" cy="3384000"/>
        </a:xfrm>
        <a:prstGeom prst="rightArrow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A36CF-0198-41C9-B983-789922C0BF12}">
      <dsp:nvSpPr>
        <dsp:cNvPr id="0" name=""/>
        <dsp:cNvSpPr/>
      </dsp:nvSpPr>
      <dsp:spPr>
        <a:xfrm>
          <a:off x="684337" y="1859100"/>
          <a:ext cx="6928042" cy="169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77520" rIns="0" bIns="47752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b="1" kern="1200" dirty="0" smtClean="0">
              <a:solidFill>
                <a:srgbClr val="800000"/>
              </a:solidFill>
            </a:rPr>
            <a:t>Работа с подопечными</a:t>
          </a:r>
          <a:endParaRPr lang="ru-RU" sz="4700" b="1" kern="1200" dirty="0">
            <a:solidFill>
              <a:srgbClr val="990000"/>
            </a:solidFill>
          </a:endParaRPr>
        </a:p>
      </dsp:txBody>
      <dsp:txXfrm>
        <a:off x="684337" y="1859100"/>
        <a:ext cx="6928042" cy="1692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87923-A289-4EE5-9521-457B9F06B880}">
      <dsp:nvSpPr>
        <dsp:cNvPr id="0" name=""/>
        <dsp:cNvSpPr/>
      </dsp:nvSpPr>
      <dsp:spPr>
        <a:xfrm>
          <a:off x="0" y="1993"/>
          <a:ext cx="8229600" cy="1189766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Прием просьб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58080" y="60073"/>
        <a:ext cx="8113440" cy="1073606"/>
      </dsp:txXfrm>
    </dsp:sp>
    <dsp:sp modelId="{8540685B-BD66-4368-917B-B3A400F9B2C3}">
      <dsp:nvSpPr>
        <dsp:cNvPr id="0" name=""/>
        <dsp:cNvSpPr/>
      </dsp:nvSpPr>
      <dsp:spPr>
        <a:xfrm>
          <a:off x="0" y="1204275"/>
          <a:ext cx="8229600" cy="1189766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Первый визит – диагностика ситуации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58080" y="1262355"/>
        <a:ext cx="8113440" cy="1073606"/>
      </dsp:txXfrm>
    </dsp:sp>
    <dsp:sp modelId="{C9C6CF54-0568-4E41-B4E9-3B2577310CF8}">
      <dsp:nvSpPr>
        <dsp:cNvPr id="0" name=""/>
        <dsp:cNvSpPr/>
      </dsp:nvSpPr>
      <dsp:spPr>
        <a:xfrm>
          <a:off x="0" y="2406557"/>
          <a:ext cx="8229600" cy="1189766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Введение просьбы в работу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58080" y="2464637"/>
        <a:ext cx="8113440" cy="1073606"/>
      </dsp:txXfrm>
    </dsp:sp>
    <dsp:sp modelId="{F859BDB2-4D57-45C7-811B-D4C2977237BC}">
      <dsp:nvSpPr>
        <dsp:cNvPr id="0" name=""/>
        <dsp:cNvSpPr/>
      </dsp:nvSpPr>
      <dsp:spPr>
        <a:xfrm>
          <a:off x="0" y="3608840"/>
          <a:ext cx="8229600" cy="1189766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</a:rPr>
            <a:t>Отслеживание состояния подопечных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58080" y="3666920"/>
        <a:ext cx="8113440" cy="10736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3D314-E597-456F-9528-FAC137E43ED9}">
      <dsp:nvSpPr>
        <dsp:cNvPr id="0" name=""/>
        <dsp:cNvSpPr/>
      </dsp:nvSpPr>
      <dsp:spPr>
        <a:xfrm>
          <a:off x="0" y="841771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Информация о канале приема просьб доступна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0" y="841771"/>
        <a:ext cx="2690812" cy="1614487"/>
      </dsp:txXfrm>
    </dsp:sp>
    <dsp:sp modelId="{2B1314B7-E868-4A5F-A1AF-315AC07DBC6B}">
      <dsp:nvSpPr>
        <dsp:cNvPr id="0" name=""/>
        <dsp:cNvSpPr/>
      </dsp:nvSpPr>
      <dsp:spPr>
        <a:xfrm>
          <a:off x="2959893" y="841771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Ясность условий работы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2959893" y="841771"/>
        <a:ext cx="2690812" cy="1614487"/>
      </dsp:txXfrm>
    </dsp:sp>
    <dsp:sp modelId="{4ABE642A-5409-4E44-8537-0909F1F584DD}">
      <dsp:nvSpPr>
        <dsp:cNvPr id="0" name=""/>
        <dsp:cNvSpPr/>
      </dsp:nvSpPr>
      <dsp:spPr>
        <a:xfrm>
          <a:off x="5919787" y="841771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Срок отклика, вероятность помощи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5919787" y="841771"/>
        <a:ext cx="2690812" cy="1614487"/>
      </dsp:txXfrm>
    </dsp:sp>
    <dsp:sp modelId="{E9CCE3E0-A9BB-4698-9114-43D016E45B2F}">
      <dsp:nvSpPr>
        <dsp:cNvPr id="0" name=""/>
        <dsp:cNvSpPr/>
      </dsp:nvSpPr>
      <dsp:spPr>
        <a:xfrm>
          <a:off x="1479946" y="2725340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Отлаженность самого канала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1479946" y="2725340"/>
        <a:ext cx="2690812" cy="1614487"/>
      </dsp:txXfrm>
    </dsp:sp>
    <dsp:sp modelId="{199F794B-5684-4381-ADD6-F0C6AB34BD65}">
      <dsp:nvSpPr>
        <dsp:cNvPr id="0" name=""/>
        <dsp:cNvSpPr/>
      </dsp:nvSpPr>
      <dsp:spPr>
        <a:xfrm>
          <a:off x="4439840" y="2725340"/>
          <a:ext cx="2690812" cy="1614487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Форма ведения просьб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4439840" y="2725340"/>
        <a:ext cx="2690812" cy="16144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FBF04-DD8B-453E-B406-DF528D491534}">
      <dsp:nvSpPr>
        <dsp:cNvPr id="0" name=""/>
        <dsp:cNvSpPr/>
      </dsp:nvSpPr>
      <dsp:spPr>
        <a:xfrm>
          <a:off x="0" y="588861"/>
          <a:ext cx="7162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B6BA89-6D6F-4A5F-9975-F28805257383}">
      <dsp:nvSpPr>
        <dsp:cNvPr id="0" name=""/>
        <dsp:cNvSpPr/>
      </dsp:nvSpPr>
      <dsp:spPr>
        <a:xfrm>
          <a:off x="358140" y="74936"/>
          <a:ext cx="5013960" cy="853405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16" tIns="0" rIns="18951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Медико-социальная диагностика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399800" y="116596"/>
        <a:ext cx="4930640" cy="770085"/>
      </dsp:txXfrm>
    </dsp:sp>
    <dsp:sp modelId="{A2A76552-65AF-45D2-8C9F-B49407163415}">
      <dsp:nvSpPr>
        <dsp:cNvPr id="0" name=""/>
        <dsp:cNvSpPr/>
      </dsp:nvSpPr>
      <dsp:spPr>
        <a:xfrm>
          <a:off x="0" y="1972259"/>
          <a:ext cx="7162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41ABAB-5153-4337-914B-3CF294C77D58}">
      <dsp:nvSpPr>
        <dsp:cNvPr id="0" name=""/>
        <dsp:cNvSpPr/>
      </dsp:nvSpPr>
      <dsp:spPr>
        <a:xfrm>
          <a:off x="358140" y="1292661"/>
          <a:ext cx="5013960" cy="1019078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16" tIns="0" rIns="18951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Карта первого визита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407887" y="1342408"/>
        <a:ext cx="4914466" cy="919584"/>
      </dsp:txXfrm>
    </dsp:sp>
    <dsp:sp modelId="{B55BD371-5DDA-4DC7-9DE6-C13BFAEBF3D2}">
      <dsp:nvSpPr>
        <dsp:cNvPr id="0" name=""/>
        <dsp:cNvSpPr/>
      </dsp:nvSpPr>
      <dsp:spPr>
        <a:xfrm>
          <a:off x="0" y="3272329"/>
          <a:ext cx="7162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146EE-8F4B-45AB-BFAC-6F375937D8E2}">
      <dsp:nvSpPr>
        <dsp:cNvPr id="0" name=""/>
        <dsp:cNvSpPr/>
      </dsp:nvSpPr>
      <dsp:spPr>
        <a:xfrm>
          <a:off x="358140" y="2676059"/>
          <a:ext cx="5013960" cy="935749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16" tIns="0" rIns="18951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Безопасность добровольца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403820" y="2721739"/>
        <a:ext cx="4922600" cy="844389"/>
      </dsp:txXfrm>
    </dsp:sp>
    <dsp:sp modelId="{8A1DF769-A5C5-4E24-B95E-E4E5DB5A3687}">
      <dsp:nvSpPr>
        <dsp:cNvPr id="0" name=""/>
        <dsp:cNvSpPr/>
      </dsp:nvSpPr>
      <dsp:spPr>
        <a:xfrm>
          <a:off x="0" y="4881400"/>
          <a:ext cx="7162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E22F1-E6C7-41FF-A4F8-BEF0CABF52EF}">
      <dsp:nvSpPr>
        <dsp:cNvPr id="0" name=""/>
        <dsp:cNvSpPr/>
      </dsp:nvSpPr>
      <dsp:spPr>
        <a:xfrm>
          <a:off x="358140" y="3976129"/>
          <a:ext cx="5013960" cy="1169814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rgbClr val="8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516" tIns="0" rIns="18951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</a:rPr>
            <a:t>Социально-правовой аспект, обязанности государства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415246" y="4033235"/>
        <a:ext cx="4899748" cy="10556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5C710-5412-41E7-8D90-19E9A321BEBC}">
      <dsp:nvSpPr>
        <dsp:cNvPr id="0" name=""/>
        <dsp:cNvSpPr/>
      </dsp:nvSpPr>
      <dsp:spPr>
        <a:xfrm>
          <a:off x="0" y="37164"/>
          <a:ext cx="7848600" cy="710002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Передача результатов диагностики ответственному лицу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4659" y="71823"/>
        <a:ext cx="7779282" cy="640684"/>
      </dsp:txXfrm>
    </dsp:sp>
    <dsp:sp modelId="{15BE447C-85A9-4AF9-923A-CCEF27BF7B1D}">
      <dsp:nvSpPr>
        <dsp:cNvPr id="0" name=""/>
        <dsp:cNvSpPr/>
      </dsp:nvSpPr>
      <dsp:spPr>
        <a:xfrm>
          <a:off x="0" y="819167"/>
          <a:ext cx="7848600" cy="919203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Принятия решения об оказании помощи, её характере, объеме</a:t>
          </a:r>
        </a:p>
      </dsp:txBody>
      <dsp:txXfrm>
        <a:off x="44872" y="864039"/>
        <a:ext cx="7758856" cy="829459"/>
      </dsp:txXfrm>
    </dsp:sp>
    <dsp:sp modelId="{3927DBA5-3976-47BA-8A22-E7B929081E10}">
      <dsp:nvSpPr>
        <dsp:cNvPr id="0" name=""/>
        <dsp:cNvSpPr/>
      </dsp:nvSpPr>
      <dsp:spPr>
        <a:xfrm>
          <a:off x="0" y="1810370"/>
          <a:ext cx="7848600" cy="847665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Подбор добровольцев</a:t>
          </a:r>
        </a:p>
      </dsp:txBody>
      <dsp:txXfrm>
        <a:off x="41380" y="1851750"/>
        <a:ext cx="7765840" cy="764905"/>
      </dsp:txXfrm>
    </dsp:sp>
    <dsp:sp modelId="{19D2DDF4-BDA6-4C11-8685-B18378F40368}">
      <dsp:nvSpPr>
        <dsp:cNvPr id="0" name=""/>
        <dsp:cNvSpPr/>
      </dsp:nvSpPr>
      <dsp:spPr>
        <a:xfrm>
          <a:off x="0" y="2730035"/>
          <a:ext cx="7848600" cy="468000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Этап «притирки»</a:t>
          </a:r>
        </a:p>
      </dsp:txBody>
      <dsp:txXfrm>
        <a:off x="22846" y="2752881"/>
        <a:ext cx="7802908" cy="422308"/>
      </dsp:txXfrm>
    </dsp:sp>
    <dsp:sp modelId="{A0168E30-1396-44AA-99F7-14191E9FAB4F}">
      <dsp:nvSpPr>
        <dsp:cNvPr id="0" name=""/>
        <dsp:cNvSpPr/>
      </dsp:nvSpPr>
      <dsp:spPr>
        <a:xfrm>
          <a:off x="0" y="3270035"/>
          <a:ext cx="7848600" cy="468000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Контроль состояния просьбы</a:t>
          </a:r>
        </a:p>
      </dsp:txBody>
      <dsp:txXfrm>
        <a:off x="22846" y="3292881"/>
        <a:ext cx="7802908" cy="422308"/>
      </dsp:txXfrm>
    </dsp:sp>
    <dsp:sp modelId="{C59CDE2E-BAC2-4156-89BE-70C8642F7CDE}">
      <dsp:nvSpPr>
        <dsp:cNvPr id="0" name=""/>
        <dsp:cNvSpPr/>
      </dsp:nvSpPr>
      <dsp:spPr>
        <a:xfrm>
          <a:off x="0" y="3810035"/>
          <a:ext cx="7848600" cy="1105799"/>
        </a:xfrm>
        <a:prstGeom prst="roundRect">
          <a:avLst/>
        </a:prstGeom>
        <a:solidFill>
          <a:srgbClr val="FF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Сопровождение специалистом</a:t>
          </a:r>
        </a:p>
      </dsp:txBody>
      <dsp:txXfrm>
        <a:off x="53981" y="3864016"/>
        <a:ext cx="7740638" cy="99783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40ACC-46EB-47DE-B158-15C16055A75E}">
      <dsp:nvSpPr>
        <dsp:cNvPr id="0" name=""/>
        <dsp:cNvSpPr/>
      </dsp:nvSpPr>
      <dsp:spPr>
        <a:xfrm>
          <a:off x="0" y="556838"/>
          <a:ext cx="8001000" cy="4220323"/>
        </a:xfrm>
        <a:prstGeom prst="rightArrow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2EEC2-7FC1-47C5-8A66-5C8730053816}">
      <dsp:nvSpPr>
        <dsp:cNvPr id="0" name=""/>
        <dsp:cNvSpPr/>
      </dsp:nvSpPr>
      <dsp:spPr>
        <a:xfrm>
          <a:off x="457228" y="1807305"/>
          <a:ext cx="6553037" cy="144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0" rIns="0" bIns="406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rgbClr val="800000"/>
              </a:solidFill>
            </a:rPr>
            <a:t>Работа с добровольцами</a:t>
          </a:r>
          <a:endParaRPr lang="ru-RU" sz="4000" b="1" kern="1200" dirty="0">
            <a:solidFill>
              <a:srgbClr val="800000"/>
            </a:solidFill>
          </a:endParaRPr>
        </a:p>
      </dsp:txBody>
      <dsp:txXfrm>
        <a:off x="457228" y="1807305"/>
        <a:ext cx="6553037" cy="1440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0611C-7D2C-4217-A953-5F102316CE9B}">
      <dsp:nvSpPr>
        <dsp:cNvPr id="0" name=""/>
        <dsp:cNvSpPr/>
      </dsp:nvSpPr>
      <dsp:spPr>
        <a:xfrm>
          <a:off x="5532048" y="1905001"/>
          <a:ext cx="1752302" cy="1138996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Обучение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5587649" y="1960602"/>
        <a:ext cx="1641100" cy="1027794"/>
      </dsp:txXfrm>
    </dsp:sp>
    <dsp:sp modelId="{7764F597-2357-44C8-A53D-70864D7ACADD}">
      <dsp:nvSpPr>
        <dsp:cNvPr id="0" name=""/>
        <dsp:cNvSpPr/>
      </dsp:nvSpPr>
      <dsp:spPr>
        <a:xfrm>
          <a:off x="2180012" y="1897759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4255554" y="1151280"/>
              </a:moveTo>
              <a:arcTo wR="2276551" hR="2276551" stAng="19822634" swAng="8613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E9AAD-02F9-48E8-A981-352BCF9F5E59}">
      <dsp:nvSpPr>
        <dsp:cNvPr id="0" name=""/>
        <dsp:cNvSpPr/>
      </dsp:nvSpPr>
      <dsp:spPr>
        <a:xfrm>
          <a:off x="4980631" y="3580473"/>
          <a:ext cx="2799162" cy="1143928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Наставничество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5036473" y="3636315"/>
        <a:ext cx="2687478" cy="1032244"/>
      </dsp:txXfrm>
    </dsp:sp>
    <dsp:sp modelId="{0DB0D23A-4AD6-4DDC-A1FB-CA8D4731D48E}">
      <dsp:nvSpPr>
        <dsp:cNvPr id="0" name=""/>
        <dsp:cNvSpPr/>
      </dsp:nvSpPr>
      <dsp:spPr>
        <a:xfrm>
          <a:off x="2392542" y="503496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3441481" y="4232471"/>
              </a:moveTo>
              <a:arcTo wR="2276551" hR="2276551" stAng="3553339" swAng="34718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4E71A5-330F-46B7-88F6-10EA5A2CD1E8}">
      <dsp:nvSpPr>
        <dsp:cNvPr id="0" name=""/>
        <dsp:cNvSpPr/>
      </dsp:nvSpPr>
      <dsp:spPr>
        <a:xfrm>
          <a:off x="1564520" y="3657592"/>
          <a:ext cx="2487025" cy="1138996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Поддержка добровольца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620121" y="3713193"/>
        <a:ext cx="2375823" cy="1027794"/>
      </dsp:txXfrm>
    </dsp:sp>
    <dsp:sp modelId="{289456A1-EA1E-4D67-95A8-99645651413B}">
      <dsp:nvSpPr>
        <dsp:cNvPr id="0" name=""/>
        <dsp:cNvSpPr/>
      </dsp:nvSpPr>
      <dsp:spPr>
        <a:xfrm>
          <a:off x="3061932" y="1138286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10584" y="2495821"/>
              </a:moveTo>
              <a:arcTo wR="2276551" hR="2276551" stAng="10468374" swAng="367631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1DF6E-5F05-4275-8BDA-EA8EC5F7912D}">
      <dsp:nvSpPr>
        <dsp:cNvPr id="0" name=""/>
        <dsp:cNvSpPr/>
      </dsp:nvSpPr>
      <dsp:spPr>
        <a:xfrm>
          <a:off x="2895603" y="380996"/>
          <a:ext cx="2895837" cy="1138996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Формулирование задач, полномочий</a:t>
          </a:r>
          <a:r>
            <a:rPr lang="ru-RU" sz="1500" kern="1200" dirty="0" smtClean="0">
              <a:solidFill>
                <a:schemeClr val="tx1"/>
              </a:solidFill>
            </a:rPr>
            <a:t>.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951204" y="436597"/>
        <a:ext cx="2784635" cy="1027794"/>
      </dsp:txXfrm>
    </dsp:sp>
    <dsp:sp modelId="{9CA978C6-AD2B-4249-B344-B238D6EE9088}">
      <dsp:nvSpPr>
        <dsp:cNvPr id="0" name=""/>
        <dsp:cNvSpPr/>
      </dsp:nvSpPr>
      <dsp:spPr>
        <a:xfrm>
          <a:off x="-332287" y="-2452010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3790519" y="3976723"/>
              </a:moveTo>
              <a:arcTo wR="2276551" hR="2276551" stAng="2898936" swAng="105304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3710C0-9C38-49BF-AC53-DA36A6F06350}">
      <dsp:nvSpPr>
        <dsp:cNvPr id="0" name=""/>
        <dsp:cNvSpPr/>
      </dsp:nvSpPr>
      <dsp:spPr>
        <a:xfrm>
          <a:off x="650115" y="1904994"/>
          <a:ext cx="2676957" cy="1138996"/>
        </a:xfrm>
        <a:prstGeom prst="roundRect">
          <a:avLst/>
        </a:prstGeom>
        <a:solidFill>
          <a:srgbClr val="FFCC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Собеседование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705716" y="1960595"/>
        <a:ext cx="2565755" cy="1027794"/>
      </dsp:txXfrm>
    </dsp:sp>
    <dsp:sp modelId="{6C8C9898-6FA4-4D29-AFEA-143DB0195D7D}">
      <dsp:nvSpPr>
        <dsp:cNvPr id="0" name=""/>
        <dsp:cNvSpPr/>
      </dsp:nvSpPr>
      <dsp:spPr>
        <a:xfrm>
          <a:off x="1905147" y="655222"/>
          <a:ext cx="4553102" cy="4553102"/>
        </a:xfrm>
        <a:custGeom>
          <a:avLst/>
          <a:gdLst/>
          <a:ahLst/>
          <a:cxnLst/>
          <a:rect l="0" t="0" r="0" b="0"/>
          <a:pathLst>
            <a:path>
              <a:moveTo>
                <a:pt x="263353" y="1213668"/>
              </a:moveTo>
              <a:arcTo wR="2276551" hR="2276551" stAng="12469928" swAng="746015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FEA69-B2CC-43C3-ABD2-A0E5F67277A4}">
      <dsp:nvSpPr>
        <dsp:cNvPr id="0" name=""/>
        <dsp:cNvSpPr/>
      </dsp:nvSpPr>
      <dsp:spPr>
        <a:xfrm>
          <a:off x="0" y="616743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Сайт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0" y="616743"/>
        <a:ext cx="2333625" cy="1400175"/>
      </dsp:txXfrm>
    </dsp:sp>
    <dsp:sp modelId="{529677AA-370D-4939-92DC-A25776A07D62}">
      <dsp:nvSpPr>
        <dsp:cNvPr id="0" name=""/>
        <dsp:cNvSpPr/>
      </dsp:nvSpPr>
      <dsp:spPr>
        <a:xfrm>
          <a:off x="2566987" y="616743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Социальные сети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2566987" y="616743"/>
        <a:ext cx="2333625" cy="1400175"/>
      </dsp:txXfrm>
    </dsp:sp>
    <dsp:sp modelId="{66A0D73E-2450-475E-B11C-E632BB74D929}">
      <dsp:nvSpPr>
        <dsp:cNvPr id="0" name=""/>
        <dsp:cNvSpPr/>
      </dsp:nvSpPr>
      <dsp:spPr>
        <a:xfrm>
          <a:off x="5133975" y="616743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Листовки, плакаты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5133975" y="616743"/>
        <a:ext cx="2333625" cy="1400175"/>
      </dsp:txXfrm>
    </dsp:sp>
    <dsp:sp modelId="{C482D4F9-D45D-4A43-A8A2-4A4994E83D79}">
      <dsp:nvSpPr>
        <dsp:cNvPr id="0" name=""/>
        <dsp:cNvSpPr/>
      </dsp:nvSpPr>
      <dsp:spPr>
        <a:xfrm>
          <a:off x="1283493" y="2250281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Презентации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1283493" y="2250281"/>
        <a:ext cx="2333625" cy="1400175"/>
      </dsp:txXfrm>
    </dsp:sp>
    <dsp:sp modelId="{D337CE18-3A18-41B2-8617-F7325B0433BB}">
      <dsp:nvSpPr>
        <dsp:cNvPr id="0" name=""/>
        <dsp:cNvSpPr/>
      </dsp:nvSpPr>
      <dsp:spPr>
        <a:xfrm>
          <a:off x="3850481" y="2250281"/>
          <a:ext cx="2333625" cy="1400175"/>
        </a:xfrm>
        <a:prstGeom prst="rect">
          <a:avLst/>
        </a:prstGeom>
        <a:solidFill>
          <a:srgbClr val="FF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</a:rPr>
            <a:t>Мероприятия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3850481" y="2250281"/>
        <a:ext cx="2333625" cy="140017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73935-AC65-4905-BD56-37BAD8494505}">
      <dsp:nvSpPr>
        <dsp:cNvPr id="0" name=""/>
        <dsp:cNvSpPr/>
      </dsp:nvSpPr>
      <dsp:spPr>
        <a:xfrm>
          <a:off x="36" y="108578"/>
          <a:ext cx="3525105" cy="1014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</a:rPr>
            <a:t>Рассказываем о себе</a:t>
          </a:r>
          <a:endParaRPr lang="ru-RU" sz="2900" kern="1200" dirty="0">
            <a:solidFill>
              <a:schemeClr val="tx1"/>
            </a:solidFill>
          </a:endParaRPr>
        </a:p>
      </dsp:txBody>
      <dsp:txXfrm>
        <a:off x="36" y="108578"/>
        <a:ext cx="3525105" cy="1014838"/>
      </dsp:txXfrm>
    </dsp:sp>
    <dsp:sp modelId="{52490AB1-D4D0-4777-B571-4543E66D720F}">
      <dsp:nvSpPr>
        <dsp:cNvPr id="0" name=""/>
        <dsp:cNvSpPr/>
      </dsp:nvSpPr>
      <dsp:spPr>
        <a:xfrm>
          <a:off x="36" y="1123416"/>
          <a:ext cx="3525105" cy="32638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Кому помогаем?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Как помогаем?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Почему именно им?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Как организована служба</a:t>
          </a:r>
          <a:endParaRPr lang="ru-RU" sz="2900" kern="1200" dirty="0"/>
        </a:p>
      </dsp:txBody>
      <dsp:txXfrm>
        <a:off x="36" y="1123416"/>
        <a:ext cx="3525105" cy="3263805"/>
      </dsp:txXfrm>
    </dsp:sp>
    <dsp:sp modelId="{942E5566-EAA4-4CA1-8E3D-8E49BE6D0125}">
      <dsp:nvSpPr>
        <dsp:cNvPr id="0" name=""/>
        <dsp:cNvSpPr/>
      </dsp:nvSpPr>
      <dsp:spPr>
        <a:xfrm>
          <a:off x="4018657" y="108578"/>
          <a:ext cx="3525105" cy="1014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</a:rPr>
            <a:t>Знакомимся с добровольцами</a:t>
          </a:r>
          <a:endParaRPr lang="ru-RU" sz="2900" kern="1200" dirty="0">
            <a:solidFill>
              <a:schemeClr val="tx1"/>
            </a:solidFill>
          </a:endParaRPr>
        </a:p>
      </dsp:txBody>
      <dsp:txXfrm>
        <a:off x="4018657" y="108578"/>
        <a:ext cx="3525105" cy="1014838"/>
      </dsp:txXfrm>
    </dsp:sp>
    <dsp:sp modelId="{90457EBF-B0FE-4BE0-A69C-5530E18D320B}">
      <dsp:nvSpPr>
        <dsp:cNvPr id="0" name=""/>
        <dsp:cNvSpPr/>
      </dsp:nvSpPr>
      <dsp:spPr>
        <a:xfrm>
          <a:off x="4018657" y="1123416"/>
          <a:ext cx="3525105" cy="32638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Общая адекватность и цели прихода</a:t>
          </a:r>
          <a:endParaRPr lang="ru-RU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Компетенции и предпочтения</a:t>
          </a:r>
          <a:endParaRPr lang="ru-RU" sz="2900" kern="1200" dirty="0"/>
        </a:p>
      </dsp:txBody>
      <dsp:txXfrm>
        <a:off x="4018657" y="1123416"/>
        <a:ext cx="3525105" cy="326380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6F01D-31BD-4949-A05C-8B3BFC9E551A}">
      <dsp:nvSpPr>
        <dsp:cNvPr id="0" name=""/>
        <dsp:cNvSpPr/>
      </dsp:nvSpPr>
      <dsp:spPr>
        <a:xfrm>
          <a:off x="0" y="4762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Общие богослужения</a:t>
          </a:r>
          <a:endParaRPr lang="ru-RU" sz="2100" kern="1200" dirty="0"/>
        </a:p>
      </dsp:txBody>
      <dsp:txXfrm>
        <a:off x="0" y="4762"/>
        <a:ext cx="2357437" cy="1414462"/>
      </dsp:txXfrm>
    </dsp:sp>
    <dsp:sp modelId="{A9CC7E62-ECEC-4EA2-AF80-FA7420BBD53F}">
      <dsp:nvSpPr>
        <dsp:cNvPr id="0" name=""/>
        <dsp:cNvSpPr/>
      </dsp:nvSpPr>
      <dsp:spPr>
        <a:xfrm>
          <a:off x="2593181" y="4762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Паломнические поездки, экскурсии</a:t>
          </a:r>
          <a:endParaRPr lang="ru-RU" sz="2100" kern="1200" dirty="0"/>
        </a:p>
      </dsp:txBody>
      <dsp:txXfrm>
        <a:off x="2593181" y="4762"/>
        <a:ext cx="2357437" cy="1414462"/>
      </dsp:txXfrm>
    </dsp:sp>
    <dsp:sp modelId="{95484716-B2CA-4B69-A44F-685B6A85F553}">
      <dsp:nvSpPr>
        <dsp:cNvPr id="0" name=""/>
        <dsp:cNvSpPr/>
      </dsp:nvSpPr>
      <dsp:spPr>
        <a:xfrm>
          <a:off x="5186362" y="4762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Художественные мастерские</a:t>
          </a:r>
          <a:endParaRPr lang="ru-RU" sz="2100" kern="1200" dirty="0"/>
        </a:p>
      </dsp:txBody>
      <dsp:txXfrm>
        <a:off x="5186362" y="4762"/>
        <a:ext cx="2357437" cy="1414462"/>
      </dsp:txXfrm>
    </dsp:sp>
    <dsp:sp modelId="{F87954C1-2679-4AC1-97E6-2C7377ADB9B6}">
      <dsp:nvSpPr>
        <dsp:cNvPr id="0" name=""/>
        <dsp:cNvSpPr/>
      </dsp:nvSpPr>
      <dsp:spPr>
        <a:xfrm>
          <a:off x="0" y="1654968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/>
            <a:t>Фокус-группы</a:t>
          </a:r>
          <a:endParaRPr lang="ru-RU" sz="2100" kern="1200" dirty="0"/>
        </a:p>
      </dsp:txBody>
      <dsp:txXfrm>
        <a:off x="0" y="1654968"/>
        <a:ext cx="2357437" cy="1414462"/>
      </dsp:txXfrm>
    </dsp:sp>
    <dsp:sp modelId="{A2FB7734-D9B9-44B8-B9E1-FE6623B8DC41}">
      <dsp:nvSpPr>
        <dsp:cNvPr id="0" name=""/>
        <dsp:cNvSpPr/>
      </dsp:nvSpPr>
      <dsp:spPr>
        <a:xfrm>
          <a:off x="2593181" y="1654968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Семинары, тренинги</a:t>
          </a:r>
          <a:endParaRPr lang="ru-RU" sz="2100" kern="1200" dirty="0"/>
        </a:p>
      </dsp:txBody>
      <dsp:txXfrm>
        <a:off x="2593181" y="1654968"/>
        <a:ext cx="2357437" cy="1414462"/>
      </dsp:txXfrm>
    </dsp:sp>
    <dsp:sp modelId="{CC4CB143-D918-4A46-9170-EE3263C61079}">
      <dsp:nvSpPr>
        <dsp:cNvPr id="0" name=""/>
        <dsp:cNvSpPr/>
      </dsp:nvSpPr>
      <dsp:spPr>
        <a:xfrm>
          <a:off x="5186362" y="1654968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Чаепития</a:t>
          </a:r>
          <a:endParaRPr lang="ru-RU" sz="2100" kern="1200" dirty="0"/>
        </a:p>
      </dsp:txBody>
      <dsp:txXfrm>
        <a:off x="5186362" y="1654968"/>
        <a:ext cx="2357437" cy="1414462"/>
      </dsp:txXfrm>
    </dsp:sp>
    <dsp:sp modelId="{C7B1688F-A6C1-42DD-B7B3-E00DB620D84B}">
      <dsp:nvSpPr>
        <dsp:cNvPr id="0" name=""/>
        <dsp:cNvSpPr/>
      </dsp:nvSpPr>
      <dsp:spPr>
        <a:xfrm>
          <a:off x="2593181" y="3305175"/>
          <a:ext cx="2357437" cy="1414462"/>
        </a:xfrm>
        <a:prstGeom prst="rect">
          <a:avLst/>
        </a:prstGeom>
        <a:solidFill>
          <a:srgbClr val="FFCC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Психологические  гостиные</a:t>
          </a:r>
          <a:endParaRPr lang="ru-RU" sz="2100" kern="1200" dirty="0"/>
        </a:p>
      </dsp:txBody>
      <dsp:txXfrm>
        <a:off x="2593181" y="3305175"/>
        <a:ext cx="2357437" cy="1414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5184EE7-E9DC-4A0D-9158-E9E78E157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236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B97E309-582F-429A-A56C-5E2878B6D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370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6122C-0592-497B-A24C-AF3CD757A64B}" type="slidenum">
              <a:rPr lang="ru-RU" smtClean="0">
                <a:cs typeface="Arial" charset="0"/>
              </a:rPr>
              <a:pPr/>
              <a:t>1</a:t>
            </a:fld>
            <a:endParaRPr lang="ru-RU" smtClean="0">
              <a:cs typeface="Arial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34175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BFFE6DD4-3699-49EC-9947-E46A400BF161}" type="slidenum">
              <a:rPr lang="ru-RU" smtClean="0"/>
              <a:pPr defTabSz="912813"/>
              <a:t>3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030572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C1A837-875D-4733-9D92-DCDDA1743FF0}" type="slidenum">
              <a:rPr lang="ru-RU" smtClean="0">
                <a:cs typeface="Arial" charset="0"/>
              </a:rPr>
              <a:pPr/>
              <a:t>4</a:t>
            </a:fld>
            <a:endParaRPr lang="ru-RU" smtClean="0">
              <a:cs typeface="Arial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2" eaLnBrk="1" hangingPunct="1">
              <a:buFont typeface="Wingdings" pitchFamily="2" charset="2"/>
              <a:buNone/>
            </a:pPr>
            <a:r>
              <a:rPr lang="ru-RU" sz="1400" smtClean="0">
                <a:latin typeface="Times New Roman" pitchFamily="18" charset="0"/>
              </a:rPr>
              <a:t>Возможно – более мелкое деление (район / улица / дом) – зависит от масштабов службы, от нужд</a:t>
            </a:r>
          </a:p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49997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2F8498-8DD4-4D52-B6A4-5E949C67A263}" type="slidenum">
              <a:rPr lang="ru-RU" smtClean="0">
                <a:cs typeface="Arial" charset="0"/>
              </a:rPr>
              <a:pPr/>
              <a:t>5</a:t>
            </a:fld>
            <a:endParaRPr lang="ru-RU" smtClean="0">
              <a:cs typeface="Arial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70649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7309E-3E9F-4EC7-ABF4-7FAF6569C58A}" type="slidenum">
              <a:rPr lang="ru-RU" smtClean="0">
                <a:cs typeface="Arial" charset="0"/>
              </a:rPr>
              <a:pPr/>
              <a:t>6</a:t>
            </a:fld>
            <a:endParaRPr lang="ru-RU" smtClean="0"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2831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7309E-3E9F-4EC7-ABF4-7FAF6569C58A}" type="slidenum">
              <a:rPr lang="ru-RU" smtClean="0">
                <a:cs typeface="Arial" charset="0"/>
              </a:rPr>
              <a:pPr/>
              <a:t>8</a:t>
            </a:fld>
            <a:endParaRPr lang="ru-RU" smtClean="0"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7038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В ходе выяснения ситуации важно понять, насколько использует человек </a:t>
            </a:r>
            <a:r>
              <a:rPr lang="ru-RU" baseline="0" dirty="0" err="1" smtClean="0"/>
              <a:t>соцуслуги</a:t>
            </a:r>
            <a:r>
              <a:rPr lang="ru-RU" baseline="0" dirty="0" smtClean="0"/>
              <a:t>, предложенные </a:t>
            </a:r>
            <a:r>
              <a:rPr lang="ru-RU" baseline="0" dirty="0" err="1" smtClean="0"/>
              <a:t>гос-вом</a:t>
            </a:r>
            <a:r>
              <a:rPr lang="ru-RU" baseline="0" dirty="0" smtClean="0"/>
              <a:t>. А если нет, то почему.</a:t>
            </a:r>
          </a:p>
          <a:p>
            <a:r>
              <a:rPr lang="ru-RU" dirty="0" smtClean="0"/>
              <a:t>Работа нашего телефона</a:t>
            </a:r>
          </a:p>
          <a:p>
            <a:r>
              <a:rPr lang="ru-RU" dirty="0" smtClean="0"/>
              <a:t>Храмы, ЦСО, из рук  в руки</a:t>
            </a:r>
          </a:p>
          <a:p>
            <a:r>
              <a:rPr lang="ru-RU" dirty="0" smtClean="0"/>
              <a:t>Пример базы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129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279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380822-9CF0-4DA9-9017-9E94DF2846AA}" type="slidenum">
              <a:rPr lang="ru-RU" smtClean="0">
                <a:cs typeface="Arial" charset="0"/>
              </a:rPr>
              <a:pPr/>
              <a:t>11</a:t>
            </a:fld>
            <a:endParaRPr lang="ru-RU" smtClean="0">
              <a:cs typeface="Arial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На него идет первопроходец</a:t>
            </a:r>
          </a:p>
          <a:p>
            <a:pPr eaLnBrk="1" hangingPunct="1"/>
            <a:r>
              <a:rPr lang="ru-RU" dirty="0" smtClean="0"/>
              <a:t>Человек</a:t>
            </a:r>
            <a:r>
              <a:rPr lang="ru-RU" baseline="0" dirty="0" smtClean="0"/>
              <a:t> в беде не </a:t>
            </a:r>
            <a:r>
              <a:rPr lang="ru-RU" baseline="0" dirty="0" err="1" smtClean="0"/>
              <a:t>весгда</a:t>
            </a:r>
            <a:r>
              <a:rPr lang="ru-RU" baseline="0" dirty="0" smtClean="0"/>
              <a:t> может верно оценить , какая конкретно помощь ему нужна</a:t>
            </a:r>
          </a:p>
          <a:p>
            <a:pPr eaLnBrk="1" hangingPunct="1"/>
            <a:r>
              <a:rPr lang="ru-RU" baseline="0" dirty="0" smtClean="0"/>
              <a:t>Материальные вопросы- как уточняем, опыт наш и Перспектив</a:t>
            </a:r>
          </a:p>
          <a:p>
            <a:pPr eaLnBrk="1" hangingPunct="1"/>
            <a:r>
              <a:rPr lang="ru-RU" baseline="0" dirty="0" smtClean="0"/>
              <a:t>Узнать, в каком ведомстве находятся проблемы подопечного</a:t>
            </a:r>
          </a:p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1652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3A2D41-A806-42DE-9E89-EF52615CF1FE}" type="slidenum">
              <a:rPr lang="ru-RU" smtClean="0">
                <a:cs typeface="Arial" charset="0"/>
              </a:rPr>
              <a:pPr/>
              <a:t>12</a:t>
            </a:fld>
            <a:endParaRPr lang="ru-RU" smtClean="0">
              <a:cs typeface="Arial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Старенький – новенький, наставник.</a:t>
            </a:r>
          </a:p>
          <a:p>
            <a:pPr eaLnBrk="1" hangingPunct="1"/>
            <a:r>
              <a:rPr lang="ru-RU" dirty="0" smtClean="0"/>
              <a:t>Просьбы,</a:t>
            </a:r>
            <a:r>
              <a:rPr lang="ru-RU" baseline="0" dirty="0" smtClean="0"/>
              <a:t> выходящие за пределы готовности добровольца. </a:t>
            </a:r>
            <a:endParaRPr lang="ru-RU" dirty="0" smtClean="0"/>
          </a:p>
          <a:p>
            <a:pPr eaLnBrk="1" hangingPunct="1"/>
            <a:r>
              <a:rPr lang="ru-RU" dirty="0" smtClean="0"/>
              <a:t>У нас</a:t>
            </a:r>
            <a:r>
              <a:rPr lang="ru-RU" baseline="0" dirty="0" smtClean="0"/>
              <a:t> нет сопровождения специалистом, у Одухотворения есть.</a:t>
            </a:r>
          </a:p>
          <a:p>
            <a:pPr eaLnBrk="1" hangingPunct="1"/>
            <a:r>
              <a:rPr lang="ru-RU" baseline="0" dirty="0" smtClean="0"/>
              <a:t>Определяем насколько формализован контакт с подопечным</a:t>
            </a:r>
          </a:p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72694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 </a:t>
            </a:r>
            <a:r>
              <a:rPr lang="ru-RU" dirty="0" err="1" smtClean="0"/>
              <a:t>адрсеной</a:t>
            </a:r>
            <a:r>
              <a:rPr lang="ru-RU" dirty="0" smtClean="0"/>
              <a:t> помощью часты форс-мажоры</a:t>
            </a:r>
            <a:r>
              <a:rPr lang="ru-RU" baseline="0" dirty="0" smtClean="0"/>
              <a:t> – срочные просьбы. Поможет группа быстрого реагирования, фильтры по добровольцам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Роли добровольцев: координатор, помощник, первопроходец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Группа быстрого реагирования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179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E3FACC-92C3-4349-AF25-017A6794CD44}" type="slidenum">
              <a:rPr lang="ru-RU" smtClean="0">
                <a:cs typeface="Arial" charset="0"/>
              </a:rPr>
              <a:pPr/>
              <a:t>16</a:t>
            </a:fld>
            <a:endParaRPr lang="ru-RU" smtClean="0">
              <a:cs typeface="Arial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9478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B1980B-35B2-48F1-9D7C-8EC802C04815}" type="slidenum">
              <a:rPr lang="ru-RU" smtClean="0">
                <a:cs typeface="Arial" charset="0"/>
              </a:rPr>
              <a:pPr/>
              <a:t>17</a:t>
            </a:fld>
            <a:endParaRPr lang="ru-RU" smtClean="0">
              <a:cs typeface="Arial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 eaLnBrk="1" hangingPunct="1"/>
            <a:r>
              <a:rPr lang="ru-RU" sz="1000" b="1" smtClean="0">
                <a:latin typeface="Times New Roman" pitchFamily="18" charset="0"/>
              </a:rPr>
              <a:t>Доброволец приходит общаться</a:t>
            </a:r>
          </a:p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79383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Недоверчивость, капризы</a:t>
            </a:r>
          </a:p>
          <a:p>
            <a:pPr rtl="0" eaLnBrk="1" fontAlgn="base" hangingPunct="1"/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Добровольцам </a:t>
            </a:r>
            <a:r>
              <a:rPr lang="ru-RU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адрсеным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м.б. тяжелее чем в учреждении. Их нужно поддерживать, но при этом сложнее собрать. Важно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продумать внутренние коммуникации, журнал, </a:t>
            </a:r>
            <a:r>
              <a:rPr lang="ru-RU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гугл-группа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отчетности.</a:t>
            </a:r>
            <a:endParaRPr lang="ru-RU" dirty="0" smtClean="0"/>
          </a:p>
          <a:p>
            <a:pPr rtl="0" eaLnBrk="1" fontAlgn="base" hangingPunct="1"/>
            <a:r>
              <a:rPr lang="ru-RU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С Лаговой, похороны, тяжелый характер</a:t>
            </a:r>
            <a:endParaRPr lang="ru-RU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948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97E309-582F-429A-A56C-5E2878B6D7C8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41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9ADCF-9B79-4C28-908E-5277C7640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C2665-EC28-425A-9FEF-1B846FEF0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168B9-2D94-4E3B-9E8A-06D039207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FFDD1-0C72-40FC-95C1-8EA4DBB57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DCBF7-ABC7-4462-8150-AD180EF09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7F062-2A83-41F3-B822-3BCCD8877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95E16-F9B1-473C-8BF6-0BB92BD68F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7A26-C95A-4963-B9D7-1BB9D652E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CB8AA-BE99-448D-BBC4-F8E0DF5BC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69DD9-CB19-498F-9F33-ED9F8111E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8B17A-8FED-432B-AA3E-7C9DBB3BD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7EA67-7763-4FED-A6F4-06581B884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C7929-EB8A-4202-ADA1-70CD2A6BAB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580BD-2AF4-4DB1-8266-45EC057EF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95FF5EF5-645B-4639-8429-E08791527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7" descr="Логотип _белый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9060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Низ для ппт"/>
          <p:cNvPicPr>
            <a:picLocks noChangeAspect="1" noChangeArrowheads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78538"/>
            <a:ext cx="91440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  <p:sldLayoutId id="214748364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362200"/>
            <a:ext cx="8915400" cy="1162051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800000"/>
                </a:solidFill>
              </a:rPr>
              <a:t>Организация и управление программой долгосрочной адресной помощи</a:t>
            </a:r>
            <a:endParaRPr lang="ru-RU" sz="4800" b="1" dirty="0" smtClean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5105400"/>
            <a:ext cx="6400800" cy="1752600"/>
          </a:xfrm>
        </p:spPr>
        <p:txBody>
          <a:bodyPr/>
          <a:lstStyle/>
          <a:p>
            <a:pPr algn="r" eaLnBrk="1" hangingPunct="1"/>
            <a:r>
              <a:rPr lang="ru-RU" sz="2400" dirty="0" smtClean="0">
                <a:solidFill>
                  <a:srgbClr val="800000"/>
                </a:solidFill>
                <a:latin typeface="Times New Roman" pitchFamily="18" charset="0"/>
              </a:rPr>
              <a:t>Служба добровольцев </a:t>
            </a:r>
            <a:endParaRPr lang="en-US" sz="2400" dirty="0" smtClean="0">
              <a:solidFill>
                <a:srgbClr val="800000"/>
              </a:solidFill>
              <a:latin typeface="Times New Roman" pitchFamily="18" charset="0"/>
            </a:endParaRPr>
          </a:p>
          <a:p>
            <a:pPr algn="r" eaLnBrk="1" hangingPunct="1"/>
            <a:r>
              <a:rPr lang="ru-RU" sz="2400" dirty="0" smtClean="0">
                <a:solidFill>
                  <a:srgbClr val="800000"/>
                </a:solidFill>
                <a:latin typeface="Times New Roman" pitchFamily="18" charset="0"/>
              </a:rPr>
              <a:t>«Милосердие» </a:t>
            </a:r>
          </a:p>
          <a:p>
            <a:pPr algn="r" eaLnBrk="1" hangingPunct="1"/>
            <a:endParaRPr lang="ru-RU" sz="2400" dirty="0" smtClean="0">
              <a:solidFill>
                <a:srgbClr val="800000"/>
              </a:solidFill>
              <a:latin typeface="Times New Roman" pitchFamily="18" charset="0"/>
            </a:endParaRPr>
          </a:p>
          <a:p>
            <a:pPr algn="r" eaLnBrk="1" hangingPunct="1"/>
            <a:endParaRPr lang="ru-RU" sz="2400" dirty="0" smtClean="0">
              <a:solidFill>
                <a:srgbClr val="8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План семинара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457200" y="1143000"/>
          <a:ext cx="8382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хема округов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1219200"/>
            <a:ext cx="4960938" cy="528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3" name="Rectangle 3"/>
          <p:cNvSpPr>
            <a:spLocks noGrp="1" noChangeArrowheads="1"/>
          </p:cNvSpPr>
          <p:nvPr>
            <p:ph type="title"/>
          </p:nvPr>
        </p:nvSpPr>
        <p:spPr>
          <a:xfrm>
            <a:off x="1752600" y="381000"/>
            <a:ext cx="5638800" cy="762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kern="1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+mn-cs"/>
              </a:rPr>
              <a:t>Информация об организации</a:t>
            </a:r>
            <a:endParaRPr lang="ru-RU" sz="3200" b="1" kern="1200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600200" y="16764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>
              <a:spcBef>
                <a:spcPct val="50000"/>
              </a:spcBef>
            </a:pPr>
            <a:r>
              <a:rPr lang="ru-RU"/>
              <a:t>СЗАО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971800" y="11430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/>
              <a:t>САО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781800" y="1447800"/>
            <a:ext cx="857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/>
              <a:t>СВАО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7239000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/>
              <a:t>ВАО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7239000" y="472440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/>
              <a:t>ЮВАО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019800" y="6172200"/>
            <a:ext cx="763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/>
              <a:t>ЮАО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057400" y="5638800"/>
            <a:ext cx="906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ru-RU"/>
              <a:t>ЮЗАО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1600200" y="3581400"/>
            <a:ext cx="669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/>
              <a:t>ЗАО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-3505200" y="1828800"/>
            <a:ext cx="3276600" cy="990600"/>
          </a:xfrm>
          <a:prstGeom prst="roundRect">
            <a:avLst/>
          </a:prstGeom>
          <a:solidFill>
            <a:srgbClr val="FF9966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1400 добровольцев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372600" y="457200"/>
            <a:ext cx="3124200" cy="1295400"/>
          </a:xfrm>
          <a:prstGeom prst="roundRect">
            <a:avLst/>
          </a:prstGeom>
          <a:solidFill>
            <a:srgbClr val="FF9966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220 адресов по Москве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17 учреждений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5 0.00556 L -0.44583 0.21667 " pathEditMode="relative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54375 -0.005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smtClean="0">
                <a:solidFill>
                  <a:srgbClr val="800000"/>
                </a:solidFill>
                <a:latin typeface="Times New Roman" pitchFamily="18" charset="0"/>
              </a:rPr>
              <a:t>Помощь в округах (на дому)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1676400"/>
          <a:ext cx="8610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477838" y="322103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400"/>
          </a:p>
        </p:txBody>
      </p:sp>
      <p:sp>
        <p:nvSpPr>
          <p:cNvPr id="23566" name="Rectangle 15"/>
          <p:cNvSpPr>
            <a:spLocks noChangeArrowheads="1"/>
          </p:cNvSpPr>
          <p:nvPr/>
        </p:nvSpPr>
        <p:spPr bwMode="auto">
          <a:xfrm>
            <a:off x="914400" y="3810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</a:rPr>
              <a:t>Виды оказываемой помощи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609600" y="1219200"/>
          <a:ext cx="8077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448800" cy="16002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Ключевые моменты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533400" y="1295400"/>
          <a:ext cx="8229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533400" y="5105400"/>
            <a:ext cx="8229600" cy="1066800"/>
            <a:chOff x="0" y="2863757"/>
            <a:chExt cx="8229600" cy="141836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3092357"/>
              <a:ext cx="8229600" cy="1189766"/>
            </a:xfrm>
            <a:prstGeom prst="roundRect">
              <a:avLst/>
            </a:prstGeom>
            <a:solidFill>
              <a:srgbClr val="FFCC99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76200" y="2863757"/>
              <a:ext cx="8113440" cy="107360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dirty="0" smtClean="0">
                  <a:solidFill>
                    <a:schemeClr val="tx1"/>
                  </a:solidFill>
                </a:rPr>
                <a:t>Необходимая документация</a:t>
              </a:r>
              <a:endParaRPr lang="ru-RU" sz="3600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Этап организации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381000" y="609600"/>
          <a:ext cx="8458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448800" cy="16002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Ключевые моменты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533400" y="1600200"/>
          <a:ext cx="8229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</a:rPr>
              <a:t>Прием просьб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1447800"/>
          <a:ext cx="8610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200" b="1" dirty="0" smtClean="0">
                <a:solidFill>
                  <a:srgbClr val="800000"/>
                </a:solidFill>
                <a:latin typeface="Times New Roman" pitchFamily="18" charset="0"/>
              </a:rPr>
              <a:t>Канал поступления просьб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" y="1"/>
          <a:ext cx="9143998" cy="6857999"/>
        </p:xfrm>
        <a:graphic>
          <a:graphicData uri="http://schemas.openxmlformats.org/drawingml/2006/table">
            <a:tbl>
              <a:tblPr/>
              <a:tblGrid>
                <a:gridCol w="495212"/>
                <a:gridCol w="446390"/>
                <a:gridCol w="734796"/>
                <a:gridCol w="838200"/>
                <a:gridCol w="914400"/>
                <a:gridCol w="914400"/>
                <a:gridCol w="838200"/>
                <a:gridCol w="838200"/>
                <a:gridCol w="973628"/>
                <a:gridCol w="702772"/>
                <a:gridCol w="673595"/>
                <a:gridCol w="774205"/>
              </a:tblGrid>
              <a:tr h="28575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Дата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№ </a:t>
                      </a:r>
                      <a:r>
                        <a:rPr lang="ru-RU" sz="2000" b="1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п.п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ФИО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Просьба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Округ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Метро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 Адрес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Телефон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err="1">
                          <a:solidFill>
                            <a:srgbClr val="FFFFFF"/>
                          </a:solidFill>
                          <a:latin typeface="Arial"/>
                        </a:rPr>
                        <a:t>Отвественное</a:t>
                      </a:r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лицо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Доб</a:t>
                      </a:r>
                      <a:endParaRPr lang="ru-RU" sz="2000" b="1" i="0" u="none" strike="noStrike" dirty="0" smtClean="0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роволец</a:t>
                      </a:r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тел.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Ста</a:t>
                      </a:r>
                    </a:p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тус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Ком</a:t>
                      </a: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мен</a:t>
                      </a:r>
                    </a:p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тарий</a:t>
                      </a:r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по </a:t>
                      </a:r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вы</a:t>
                      </a: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пол</a:t>
                      </a: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не</a:t>
                      </a:r>
                    </a:p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FFFFFF"/>
                          </a:solidFill>
                          <a:latin typeface="Arial"/>
                        </a:rPr>
                        <a:t>нию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339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17,12.2008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2059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Ирина Валентиновна  Вольская.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Мне нужна помощь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2-3 раза в неделю сварить суп . покормить, не надо не стирать ни убираться.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ЮАО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м. Чертановская 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7777777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Погорелова Ирина Васильевна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9 729 702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ДО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И.В.оставила бабушке свой тел., пока ничего не нужно - у нее живут родственники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5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17,12.2008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2060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Крылова Галина Васильевна.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Помощь нужна добровольцев -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приготовить обед, убраться.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раньше ходили сестры милосердия. 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ЮВАО 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Таганская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7777777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Рукомоников Максим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9 729 702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ДО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200" b="1" dirty="0" smtClean="0">
                <a:solidFill>
                  <a:srgbClr val="800000"/>
                </a:solidFill>
                <a:latin typeface="Times New Roman" pitchFamily="18" charset="0"/>
              </a:rPr>
              <a:t>Первый визит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609600" y="1397000"/>
          <a:ext cx="71628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7162800" cy="1143000"/>
          </a:xfrm>
        </p:spPr>
        <p:txBody>
          <a:bodyPr/>
          <a:lstStyle/>
          <a:p>
            <a:pPr algn="l" eaLnBrk="1" hangingPunct="1"/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Введение в работу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838200" y="1447800"/>
          <a:ext cx="7848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33400" y="685800"/>
          <a:ext cx="8001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Этапы работы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524000"/>
          <a:ext cx="8839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Ищем добровольцев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762000" y="1752600"/>
          <a:ext cx="7467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smtClean="0">
                <a:solidFill>
                  <a:srgbClr val="800000"/>
                </a:solidFill>
                <a:latin typeface="Times New Roman" pitchFamily="18" charset="0"/>
              </a:rPr>
              <a:t>Встречаем добровольцев</a:t>
            </a:r>
            <a:r>
              <a:rPr lang="ru-RU" sz="4600" smtClean="0">
                <a:solidFill>
                  <a:srgbClr val="800000"/>
                </a:solidFill>
                <a:latin typeface="Times New Roman" pitchFamily="18" charset="0"/>
              </a:rPr>
              <a:t>  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762000" y="1371600"/>
          <a:ext cx="7543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600" b="1" dirty="0" smtClean="0">
                <a:solidFill>
                  <a:srgbClr val="800000"/>
                </a:solidFill>
                <a:latin typeface="Times New Roman" pitchFamily="18" charset="0"/>
              </a:rPr>
              <a:t>Поддержка добровольца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762000" y="1600200"/>
          <a:ext cx="7543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 чему нужно быть готовым</a:t>
            </a:r>
            <a:endParaRPr lang="ru-RU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1676400"/>
            <a:ext cx="8001000" cy="4525963"/>
          </a:xfrm>
        </p:spPr>
        <p:txBody>
          <a:bodyPr/>
          <a:lstStyle/>
          <a:p>
            <a:r>
              <a:rPr lang="ru-RU" dirty="0" smtClean="0"/>
              <a:t>Встречи с милицией</a:t>
            </a:r>
          </a:p>
          <a:p>
            <a:r>
              <a:rPr lang="ru-RU" dirty="0" smtClean="0"/>
              <a:t>Манипуляции</a:t>
            </a:r>
          </a:p>
          <a:p>
            <a:r>
              <a:rPr lang="ru-RU" dirty="0" smtClean="0"/>
              <a:t>Непростые характеры подопечных</a:t>
            </a:r>
          </a:p>
          <a:p>
            <a:r>
              <a:rPr lang="ru-RU" dirty="0" smtClean="0"/>
              <a:t>Утеря контроля над взаимоотношениями подопечного и добровольца</a:t>
            </a:r>
          </a:p>
          <a:p>
            <a:r>
              <a:rPr lang="ru-RU" dirty="0" smtClean="0"/>
              <a:t>Инициативность (чрезмерная) добровольцев</a:t>
            </a:r>
            <a:endParaRPr lang="ru-RU" dirty="0"/>
          </a:p>
        </p:txBody>
      </p:sp>
      <p:pic>
        <p:nvPicPr>
          <p:cNvPr id="5" name="Picture 5" descr="Иван,Тихон и Кирюша Гну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99060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0" y="3276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800000"/>
                </a:solidFill>
                <a:latin typeface="Times New Roman" pitchFamily="18" charset="0"/>
              </a:rPr>
              <a:t>Помощь в округах (на дому)</a:t>
            </a:r>
          </a:p>
        </p:txBody>
      </p:sp>
      <p:pic>
        <p:nvPicPr>
          <p:cNvPr id="135172" name="Picture 4" descr="ФОТО3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4038</TotalTime>
  <Words>612</Words>
  <Application>Microsoft Office PowerPoint</Application>
  <PresentationFormat>Экран (4:3)</PresentationFormat>
  <Paragraphs>193</Paragraphs>
  <Slides>19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Default Design</vt:lpstr>
      <vt:lpstr>Организация и управление программой долгосрочной адресной помощи</vt:lpstr>
      <vt:lpstr>План семинара</vt:lpstr>
      <vt:lpstr>Информация об организации</vt:lpstr>
      <vt:lpstr>Помощь в округах (на дому)</vt:lpstr>
      <vt:lpstr>Презентация PowerPoint</vt:lpstr>
      <vt:lpstr>Ключевые моменты</vt:lpstr>
      <vt:lpstr>Этап организации</vt:lpstr>
      <vt:lpstr>Ключевые моменты</vt:lpstr>
      <vt:lpstr>Прием просьб</vt:lpstr>
      <vt:lpstr>Канал поступления просьб</vt:lpstr>
      <vt:lpstr>Первый визит</vt:lpstr>
      <vt:lpstr>Введение в работу</vt:lpstr>
      <vt:lpstr>Презентация PowerPoint</vt:lpstr>
      <vt:lpstr>Этапы работы</vt:lpstr>
      <vt:lpstr>Ищем добровольцев</vt:lpstr>
      <vt:lpstr>Встречаем добровольцев  </vt:lpstr>
      <vt:lpstr>Поддержка добровольца</vt:lpstr>
      <vt:lpstr>К чему нужно быть готовым</vt:lpstr>
      <vt:lpstr>Презентация PowerPoint</vt:lpstr>
    </vt:vector>
  </TitlesOfParts>
  <Company>Kraft Foods Global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добровольческого служения</dc:title>
  <dc:creator>Marina Vasilieva</dc:creator>
  <cp:lastModifiedBy>IKulikov</cp:lastModifiedBy>
  <cp:revision>155</cp:revision>
  <dcterms:created xsi:type="dcterms:W3CDTF">2009-11-12T07:09:03Z</dcterms:created>
  <dcterms:modified xsi:type="dcterms:W3CDTF">2014-11-10T14:22:24Z</dcterms:modified>
</cp:coreProperties>
</file>