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70" r:id="rId2"/>
    <p:sldId id="271" r:id="rId3"/>
    <p:sldId id="272" r:id="rId4"/>
    <p:sldId id="273" r:id="rId5"/>
    <p:sldId id="277" r:id="rId6"/>
    <p:sldId id="279" r:id="rId7"/>
    <p:sldId id="278" r:id="rId8"/>
    <p:sldId id="275" r:id="rId9"/>
    <p:sldId id="280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B6186-6D13-4E01-9DB3-818994874B7C}" type="datetimeFigureOut">
              <a:rPr lang="ru-RU" smtClean="0"/>
              <a:t>23.05.2014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98FA8-8433-462C-BF94-FC3E7CCA1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343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8FA8-8433-462C-BF94-FC3E7CCA19C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516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23.05.2014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23.05.2014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23.05.2014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23.05.2014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29E7F4-1A44-4C92-87A8-ED0055616734}" type="datetimeFigureOut">
              <a:rPr lang="ru-RU" smtClean="0"/>
              <a:t>23.05.2014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B29E7F4-1A44-4C92-87A8-ED0055616734}" type="datetimeFigureOut">
              <a:rPr lang="ru-RU" smtClean="0"/>
              <a:t>23.05.2014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46EF7EA-AB41-487D-9048-5B1F6D353BF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916832"/>
            <a:ext cx="5455975" cy="436478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963186"/>
            <a:ext cx="7772400" cy="941463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r>
              <a:rPr lang="ru-RU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 комплексной помощи беременным женщинам и матерям с детьми, попавшим в трудную жизненную ситуацию, «Дом </a:t>
            </a:r>
            <a: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мамы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0503" r="3645" b="76845"/>
          <a:stretch>
            <a:fillRect/>
          </a:stretch>
        </p:blipFill>
        <p:spPr bwMode="auto">
          <a:xfrm>
            <a:off x="2883346" y="0"/>
            <a:ext cx="6153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14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ctrTitle"/>
          </p:nvPr>
        </p:nvSpPr>
        <p:spPr>
          <a:xfrm>
            <a:off x="5076056" y="620688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i="1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Общая информация о </a:t>
            </a:r>
            <a:r>
              <a:rPr lang="ru-RU" sz="1800" i="1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проекте</a:t>
            </a:r>
            <a:endParaRPr lang="ru-RU" sz="1800" i="1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7664" y="2636912"/>
            <a:ext cx="716522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Долгосрочная цель: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числа абортов в России и увеличение рождаемости, укрепление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семьи и статуса материнства в общественном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сознании, формирование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деторождения </a:t>
            </a:r>
          </a:p>
          <a:p>
            <a:pPr algn="r"/>
            <a:endParaRPr lang="ru-RU" sz="2000" b="1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Конкретная цель: </a:t>
            </a:r>
          </a:p>
          <a:p>
            <a:pPr algn="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беременным женщинам и </a:t>
            </a:r>
          </a:p>
          <a:p>
            <a:pPr algn="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матерям с детьми в преодолении </a:t>
            </a:r>
          </a:p>
          <a:p>
            <a:pPr algn="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трудной жизненной ситуации. </a:t>
            </a:r>
          </a:p>
          <a:p>
            <a:pPr algn="just"/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06899" y="1387819"/>
            <a:ext cx="43355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Центра «Дом для мамы» состоялось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февраля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2012г.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://old.diaconia.ru/images/news/2012-02-08-dom/2012-02-08-dom-komnat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697" y="1162819"/>
            <a:ext cx="2419350" cy="1814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22-е здание\Desktop\Наши фото\Повседневная жизнь центра\Наша жизнь\P102032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9" t="6490" r="20353"/>
          <a:stretch/>
        </p:blipFill>
        <p:spPr bwMode="auto">
          <a:xfrm>
            <a:off x="2411760" y="4437112"/>
            <a:ext cx="2232248" cy="20110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F:\DCIM\104_PANA\P104084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2" t="18030" r="12122"/>
          <a:stretch/>
        </p:blipFill>
        <p:spPr bwMode="auto">
          <a:xfrm>
            <a:off x="1403648" y="3923027"/>
            <a:ext cx="1311220" cy="21301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0503" r="3645" b="76845"/>
          <a:stretch>
            <a:fillRect/>
          </a:stretch>
        </p:blipFill>
        <p:spPr bwMode="auto">
          <a:xfrm>
            <a:off x="2883346" y="0"/>
            <a:ext cx="6153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70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5120" y="836712"/>
            <a:ext cx="7560840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</a:t>
            </a:r>
          </a:p>
          <a:p>
            <a:endParaRPr lang="ru-RU" sz="2000" b="1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Комплексная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социально-психологическая помощь матерям с детьми и беременным женщинам, оказавшимся в трудной жизненной ситуации: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и духовная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поддержка;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консультирование;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специалиста по социальной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работе;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гуманитарная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помощь;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приюта временного проживания.</a:t>
            </a:r>
          </a:p>
          <a:p>
            <a:endParaRPr lang="ru-RU" sz="1700" b="1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8" descr="C:\Users\22-е здание\Desktop\Наши фото\4 поток\Девочки 4 потока\P10308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3"/>
          <a:stretch>
            <a:fillRect/>
          </a:stretch>
        </p:blipFill>
        <p:spPr bwMode="auto">
          <a:xfrm>
            <a:off x="6369064" y="2564904"/>
            <a:ext cx="2520280" cy="231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 descr="F:\DCIM\104_PANA\P104085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4" r="18206"/>
          <a:stretch/>
        </p:blipFill>
        <p:spPr bwMode="auto">
          <a:xfrm>
            <a:off x="4000991" y="3791356"/>
            <a:ext cx="2346101" cy="23213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0503" r="3645" b="76845"/>
          <a:stretch>
            <a:fillRect/>
          </a:stretch>
        </p:blipFill>
        <p:spPr bwMode="auto">
          <a:xfrm>
            <a:off x="2883346" y="0"/>
            <a:ext cx="6153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4" descr="C:\Users\22-е здание\Desktop\Наши фото\5 поток\P104029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4" t="24583" r="10268"/>
          <a:stretch/>
        </p:blipFill>
        <p:spPr bwMode="auto">
          <a:xfrm>
            <a:off x="1115615" y="4520825"/>
            <a:ext cx="2885375" cy="1867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40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31640" y="730942"/>
            <a:ext cx="5760639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Основные целевые группы</a:t>
            </a:r>
          </a:p>
          <a:p>
            <a:endParaRPr lang="ru-RU" sz="1700" b="1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b="1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31925" indent="1588">
              <a:buFont typeface="Arial" panose="020B0604020202020204" pitchFamily="34" charset="0"/>
              <a:buChar char="•"/>
            </a:pPr>
            <a:r>
              <a:rPr lang="ru-RU" sz="17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женщины, стоящие на грани совершения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аборта</a:t>
            </a:r>
          </a:p>
          <a:p>
            <a:pPr marL="1431925" indent="1588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31925" indent="1588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31925" lvl="0" indent="1588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Кризисные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 с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детьми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женщины, попавшие в тяжелую жизненную ситуацию (насилие, отсутствие поддержки со стороны отца ребенка и родственников, материальная необеспеченность, депрессия и т.п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355600" lvl="0" indent="-355600">
              <a:tabLst>
                <a:tab pos="6100763" algn="l"/>
              </a:tabLst>
            </a:pPr>
            <a:endPara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lvl="0" indent="-355600">
              <a:tabLst>
                <a:tab pos="6100763" algn="l"/>
              </a:tabLst>
            </a:pP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Многодетные семьи и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многодетные </a:t>
            </a:r>
          </a:p>
          <a:p>
            <a:pPr lvl="0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одиночки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находящиеся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крайне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стесненном материальном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положении.</a:t>
            </a:r>
          </a:p>
          <a:p>
            <a:pPr marL="342900" lvl="0" indent="-342900">
              <a:buAutoNum type="arabicPeriod" startAt="4"/>
            </a:pPr>
            <a:endParaRPr lang="ru-RU" sz="17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22-е здание\Desktop\Наши фото\6 поток\P104048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3487"/>
            <a:ext cx="1612880" cy="2396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10" descr="C:\Users\22-е здание\Desktop\Наши фото\Повседневная жизнь центра\P10207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592" y="1352218"/>
            <a:ext cx="1709600" cy="2464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8" descr="C:\Users\22-е здание\Desktop\Наши фото\6 поток\P104052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5" b="2564"/>
          <a:stretch/>
        </p:blipFill>
        <p:spPr bwMode="auto">
          <a:xfrm>
            <a:off x="5678030" y="4509120"/>
            <a:ext cx="3135124" cy="1896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0503" r="3645" b="76845"/>
          <a:stretch>
            <a:fillRect/>
          </a:stretch>
        </p:blipFill>
        <p:spPr bwMode="auto">
          <a:xfrm>
            <a:off x="2883346" y="0"/>
            <a:ext cx="6153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77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548681"/>
            <a:ext cx="7498080" cy="1224136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В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Центре </a:t>
            </a: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«Дом для мамы»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функционируют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67855" y="2997459"/>
            <a:ext cx="4752528" cy="2591781"/>
          </a:xfrm>
        </p:spPr>
        <p:txBody>
          <a:bodyPr>
            <a:noAutofit/>
          </a:bodyPr>
          <a:lstStyle/>
          <a:p>
            <a:pPr marL="176213" indent="0">
              <a:buNone/>
            </a:pPr>
            <a:r>
              <a:rPr lang="ru-RU" sz="1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Выездная служба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2296" indent="0">
              <a:buNone/>
            </a:pPr>
            <a:endParaRPr lang="ru-RU" sz="10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выезд специалистов Центра по Москве и Московской области; </a:t>
            </a:r>
          </a:p>
          <a:p>
            <a:pPr marL="82296" indent="0"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проводят беседу с женщиной, которая хочет сделать аборт, предлагают необходимую помощь.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0503" r="3645" b="76845"/>
          <a:stretch>
            <a:fillRect/>
          </a:stretch>
        </p:blipFill>
        <p:spPr bwMode="auto">
          <a:xfrm>
            <a:off x="2843808" y="6395"/>
            <a:ext cx="6153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2338457" y="1268760"/>
            <a:ext cx="1477459" cy="3893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6948264" y="1656691"/>
            <a:ext cx="1869734" cy="134076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приют временного пребывания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>
            <a:endCxn id="2" idx="2"/>
          </p:cNvCxnSpPr>
          <p:nvPr/>
        </p:nvCxnSpPr>
        <p:spPr>
          <a:xfrm>
            <a:off x="5076056" y="1268760"/>
            <a:ext cx="4624" cy="5040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6372200" y="1268760"/>
            <a:ext cx="1403628" cy="5804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Заголовок 1"/>
          <p:cNvSpPr txBox="1">
            <a:spLocks/>
          </p:cNvSpPr>
          <p:nvPr/>
        </p:nvSpPr>
        <p:spPr>
          <a:xfrm>
            <a:off x="1078317" y="1658157"/>
            <a:ext cx="2520280" cy="62451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выездная служба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3882005" y="1849220"/>
            <a:ext cx="2490195" cy="866905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консультационная служба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22-е здание\Desktop\ВЫСТАВКА ЧП РОССИИ\Эмбрионы\Первичная встреча с беременной\P104043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51"/>
          <a:stretch/>
        </p:blipFill>
        <p:spPr bwMode="auto">
          <a:xfrm>
            <a:off x="5580112" y="3933056"/>
            <a:ext cx="3416846" cy="203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04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15616" y="846548"/>
            <a:ext cx="7416824" cy="5029229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ru-RU" sz="1800" b="1" u="sng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онсультационная служба оказывает следующие виды помощи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2296" indent="0">
              <a:buNone/>
            </a:pPr>
            <a:endParaRPr lang="ru-RU" sz="10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психологических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духовная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со стороны священнослужителей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юридических консультаций;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бесплатные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курсы по подготовке к родам «Я не одна» для одиноких беременных женщин, оказавшихся в трудной жизненной ситуации;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консультаций специалиста по социальной работе (помощь в восстановлении документов, получении пособий и т.д.);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предметами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(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детскими вещами,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одеждой на беременных, колясками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кроватками,  предметам                                                  личной гигиены).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0503" r="3645" b="76845"/>
          <a:stretch>
            <a:fillRect/>
          </a:stretch>
        </p:blipFill>
        <p:spPr bwMode="auto">
          <a:xfrm>
            <a:off x="2843808" y="6395"/>
            <a:ext cx="6153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F:\DCIM\104_PANA\P104075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217" y="4797152"/>
            <a:ext cx="2988332" cy="1843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8" descr="C:\Users\22-е здание\Desktop\Наши фото\Повседневная жизнь центра\DSC005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672" y="4221088"/>
            <a:ext cx="1487414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678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9429" y="869635"/>
            <a:ext cx="5106447" cy="1695269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Приют </a:t>
            </a:r>
            <a:r>
              <a:rPr lang="ru-RU" sz="1800" b="1" u="sng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временного пребывания </a:t>
            </a:r>
            <a:endParaRPr lang="ru-RU" sz="1800" b="1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ru-RU" sz="18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Приют рассчитан на единовременное проживание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женщин с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детей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выполняет следующие задачи:</a:t>
            </a:r>
          </a:p>
          <a:p>
            <a:pPr marL="82296" indent="0" algn="just">
              <a:buNone/>
            </a:pPr>
            <a:endParaRPr lang="ru-RU" sz="1800" b="1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0503" r="3645" b="76845"/>
          <a:stretch>
            <a:fillRect/>
          </a:stretch>
        </p:blipFill>
        <p:spPr bwMode="auto">
          <a:xfrm>
            <a:off x="2843808" y="6395"/>
            <a:ext cx="6153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F:\DCIM\104_PANA\P104091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89" y="836712"/>
            <a:ext cx="2664295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22-е здание\Desktop\Наши фото\5 поток\P104048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3" t="16015" r="9767" b="4819"/>
          <a:stretch/>
        </p:blipFill>
        <p:spPr bwMode="auto">
          <a:xfrm>
            <a:off x="5963668" y="4581128"/>
            <a:ext cx="3024336" cy="209872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Объект 3"/>
          <p:cNvSpPr>
            <a:spLocks noGrp="1"/>
          </p:cNvSpPr>
          <p:nvPr>
            <p:ph sz="half" idx="2"/>
          </p:nvPr>
        </p:nvSpPr>
        <p:spPr>
          <a:xfrm>
            <a:off x="1026846" y="2348880"/>
            <a:ext cx="6929530" cy="2232248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endParaRPr lang="ru-RU" sz="1800" b="1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редоставление временного места для проживания матери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ребенком или беременной женщине в кризисной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ситуации;</a:t>
            </a:r>
          </a:p>
          <a:p>
            <a:pPr marL="82296" indent="0" algn="just"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реализация индивидуальной программы помощи для каждой подопечной, в которой описываются весь объем и характер помощи.</a:t>
            </a:r>
          </a:p>
          <a:p>
            <a:pPr algn="just"/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Объект 3"/>
          <p:cNvSpPr txBox="1">
            <a:spLocks/>
          </p:cNvSpPr>
          <p:nvPr/>
        </p:nvSpPr>
        <p:spPr>
          <a:xfrm>
            <a:off x="1043608" y="4815764"/>
            <a:ext cx="4680520" cy="1205523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по уходу за детьми, а также предоставление надомного труда и возможности заработать средства на будущую жизнь. </a:t>
            </a:r>
          </a:p>
          <a:p>
            <a:pPr marL="82296" indent="0" algn="just">
              <a:buFont typeface="Wingdings 2"/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Font typeface="Wingdings 2"/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40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17260" y="836712"/>
            <a:ext cx="77048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работы Центра за 2 года</a:t>
            </a:r>
          </a:p>
          <a:p>
            <a:pPr algn="ctr"/>
            <a:endParaRPr lang="ru-RU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 женщинам с детьми был предоставлен приют временного пребывания и оказана комплексная помощь.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женщины, обратившиеся в центр, отказались от абортов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 15 женщинам предоставляются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консультации и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оказывается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духовная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 гуманитарная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в виде предметов первой необходимости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уходу за ребенком предоставляется более 60 семьям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0503" r="3645" b="76845"/>
          <a:stretch>
            <a:fillRect/>
          </a:stretch>
        </p:blipFill>
        <p:spPr bwMode="auto">
          <a:xfrm>
            <a:off x="2843808" y="6395"/>
            <a:ext cx="6153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6" descr="C:\Users\22-е здание\Desktop\Наши фото\4 поток\P10301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372" y="4314587"/>
            <a:ext cx="244792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C:\Users\22-е здание\Desktop\Наши фото\4 поток\P103006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1" t="28172" r="18315"/>
          <a:stretch>
            <a:fillRect/>
          </a:stretch>
        </p:blipFill>
        <p:spPr bwMode="auto">
          <a:xfrm>
            <a:off x="5069688" y="4797152"/>
            <a:ext cx="1575731" cy="16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213635" y="4406365"/>
            <a:ext cx="37444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Юридическую помощь ежемесячно получают более 13 женщин.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50 женщин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прослушали Курс по подготовке к родам «Я не одна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C:\Users\22-е здание\Desktop\Наши фото\6 поток\P104062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983" y="1988840"/>
            <a:ext cx="1263674" cy="17488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190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2357" y="332656"/>
            <a:ext cx="2950123" cy="706016"/>
          </a:xfrm>
        </p:spPr>
        <p:txBody>
          <a:bodyPr/>
          <a:lstStyle/>
          <a:p>
            <a:r>
              <a:rPr lang="ru-RU" sz="4000" dirty="0" smtClean="0"/>
              <a:t>ЭТО </a:t>
            </a:r>
            <a:r>
              <a:rPr lang="ru-RU" sz="4000" dirty="0" smtClean="0"/>
              <a:t>МЫ</a:t>
            </a:r>
            <a:endParaRPr lang="ru-RU" sz="4000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" r="3581"/>
          <a:stretch>
            <a:fillRect/>
          </a:stretch>
        </p:blipFill>
        <p:spPr/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710" y="1288259"/>
            <a:ext cx="3316778" cy="25727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201517"/>
            <a:ext cx="3816424" cy="25398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032876"/>
            <a:ext cx="3300153" cy="25644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8313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F:\DCIM\104_PANA\P104096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284" y="692696"/>
            <a:ext cx="2399148" cy="3408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22-е здание\Desktop\Наши фото\6 поток\P104066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2" t="20804" r="12750"/>
          <a:stretch/>
        </p:blipFill>
        <p:spPr bwMode="auto">
          <a:xfrm>
            <a:off x="1002665" y="1388892"/>
            <a:ext cx="4104456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22-е здание\Desktop\Наши фото\6 поток\P104058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727" y="3789040"/>
            <a:ext cx="3816985" cy="2544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22-е здание\Desktop\Наши фото\6 поток\P104066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426349"/>
            <a:ext cx="3249199" cy="2051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63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764704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 и ПРИГЛАШАЕМ К НАМ В ГОСТИ!</a:t>
            </a:r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492896"/>
            <a:ext cx="4302632" cy="3225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2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552</TotalTime>
  <Words>434</Words>
  <Application>Microsoft Office PowerPoint</Application>
  <PresentationFormat>Экран (4:3)</PresentationFormat>
  <Paragraphs>70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 Центр комплексной помощи беременным женщинам и матерям с детьми, попавшим в трудную жизненную ситуацию, «Дом для мамы»</vt:lpstr>
      <vt:lpstr>Общая информация о проекте</vt:lpstr>
      <vt:lpstr>Презентация PowerPoint</vt:lpstr>
      <vt:lpstr>Презентация PowerPoint</vt:lpstr>
      <vt:lpstr>   В Центре «Дом для мамы» функционируют  </vt:lpstr>
      <vt:lpstr>Презентация PowerPoint</vt:lpstr>
      <vt:lpstr>Презентация PowerPoint</vt:lpstr>
      <vt:lpstr>Презентация PowerPoint</vt:lpstr>
      <vt:lpstr>ЭТО МЫ</vt:lpstr>
      <vt:lpstr>Презентация PowerPoint</vt:lpstr>
      <vt:lpstr>БЛАГОДАРИМ ЗА ВНИМАНИЕ и ПРИГЛАШАЕМ К НАМ В ГОСТИ!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ПОМОЩИ БЕРЕМЕННЫМ ЖЕНЩИНАМ И МАТЕРЯМ С МЛАДЕНЦАМИ, НАХОДЯЩИМСЯ В ТРУДНОЙ ЖИЗНЕННОЙ СИТУАЦИИ  «ДОМ ДЛЯ МАМЫ»</dc:title>
  <dc:creator>Владлена Калашникова</dc:creator>
  <cp:lastModifiedBy>Мария Студеникина</cp:lastModifiedBy>
  <cp:revision>83</cp:revision>
  <dcterms:created xsi:type="dcterms:W3CDTF">2013-01-22T11:33:13Z</dcterms:created>
  <dcterms:modified xsi:type="dcterms:W3CDTF">2014-05-23T04:57:02Z</dcterms:modified>
</cp:coreProperties>
</file>