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</p:spTree>
    <p:extLst>
      <p:ext uri="{BB962C8B-B14F-4D97-AF65-F5344CB8AC3E}">
        <p14:creationId xmlns:p14="http://schemas.microsoft.com/office/powerpoint/2010/main" val="38786339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C55A5-2AEE-43E4-83CC-FF67BA1757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010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B83D5-8600-4406-B7A4-F7A5506AED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670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6FF72-47F5-4CA3-ABBB-B9FE528BCD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974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44BD9-5673-4511-A157-CB572BA72F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411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8F6FB-52B3-4E9F-9311-CF44EA77B1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252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59887-E43E-4722-80EC-E1B1804B15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581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7E6B1-7377-45AA-8528-E0B31C834E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59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8DFAA-E934-46DF-8628-EF92088CDF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330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B4BD5-DC45-4C75-88D2-C6158A39C0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641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DEE8A-ECF4-49B7-9F06-4AB6EA9A3E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964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847B7-37F5-4DFA-98C3-C64FF2A2B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373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cs typeface="Segoe UI" charset="0"/>
              </a:defRPr>
            </a:lvl1pPr>
          </a:lstStyle>
          <a:p>
            <a:pPr>
              <a:defRPr/>
            </a:pPr>
            <a:fld id="{F3FBE4DF-CC96-4F4D-944C-22765E4B6B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06525" cy="1773238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1597025" y="542925"/>
            <a:ext cx="7031038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2600" b="1">
                <a:solidFill>
                  <a:srgbClr val="0033CC"/>
                </a:solidFill>
                <a:latin typeface="Times New Roman" pitchFamily="16" charset="0"/>
              </a:rPr>
              <a:t>Иоанно-Предтеченское братство «Трезвение»</a:t>
            </a:r>
          </a:p>
          <a:p>
            <a:pPr algn="ctr" eaLnBrk="1" hangingPunct="1">
              <a:buClrTx/>
              <a:buFontTx/>
              <a:buNone/>
            </a:pPr>
            <a:r>
              <a:rPr lang="ru-RU" altLang="ru-RU" sz="2600" b="1">
                <a:solidFill>
                  <a:srgbClr val="0033CC"/>
                </a:solidFill>
                <a:latin typeface="Times New Roman" pitchFamily="16" charset="0"/>
              </a:rPr>
              <a:t>Русской Православной Церкви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285875" y="2786063"/>
            <a:ext cx="6383338" cy="181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endParaRPr lang="ru-RU" altLang="ru-RU" sz="800">
              <a:solidFill>
                <a:srgbClr val="000000"/>
              </a:solidFill>
              <a:latin typeface="Times New Roman" pitchFamily="16" charset="0"/>
            </a:endParaRPr>
          </a:p>
          <a:p>
            <a:pPr algn="ctr" eaLnBrk="1" hangingPunct="1">
              <a:buClrTx/>
              <a:buFontTx/>
              <a:buNone/>
            </a:pPr>
            <a:r>
              <a:rPr lang="ru-RU" altLang="ru-RU" sz="3600" b="1" i="1">
                <a:solidFill>
                  <a:srgbClr val="0033CC"/>
                </a:solidFill>
                <a:latin typeface="Times New Roman" pitchFamily="16" charset="0"/>
              </a:rPr>
              <a:t>Первичное консультирование </a:t>
            </a:r>
          </a:p>
          <a:p>
            <a:pPr algn="ctr" eaLnBrk="1" hangingPunct="1">
              <a:buClrTx/>
              <a:buFontTx/>
              <a:buNone/>
            </a:pPr>
            <a:r>
              <a:rPr lang="ru-RU" altLang="ru-RU" sz="3600" b="1" i="1">
                <a:solidFill>
                  <a:srgbClr val="0033CC"/>
                </a:solidFill>
                <a:latin typeface="Times New Roman" pitchFamily="16" charset="0"/>
              </a:rPr>
              <a:t>страждущих</a:t>
            </a:r>
          </a:p>
          <a:p>
            <a:pPr algn="ctr" eaLnBrk="1" hangingPunct="1">
              <a:buClrTx/>
              <a:buFontTx/>
              <a:buNone/>
            </a:pPr>
            <a:endParaRPr lang="ru-RU" altLang="ru-RU" sz="3200" b="1" i="1">
              <a:solidFill>
                <a:srgbClr val="0033CC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06525" cy="1773238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1428750" y="476250"/>
            <a:ext cx="7799388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200" b="1">
                <a:solidFill>
                  <a:srgbClr val="000000"/>
                </a:solidFill>
              </a:rPr>
              <a:t>Общение со страждущим</a:t>
            </a:r>
          </a:p>
          <a:p>
            <a:pPr algn="ctr" eaLnBrk="1" hangingPunct="1">
              <a:buClrTx/>
              <a:buFontTx/>
              <a:buNone/>
            </a:pPr>
            <a:r>
              <a:rPr lang="ru-RU" altLang="ru-RU" sz="3200" b="1">
                <a:solidFill>
                  <a:srgbClr val="000000"/>
                </a:solidFill>
              </a:rPr>
              <a:t>можно разбить на следующие этапы:</a:t>
            </a:r>
          </a:p>
        </p:txBody>
      </p:sp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688975" y="2349500"/>
            <a:ext cx="7497763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marL="341313" indent="-341313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buFont typeface="Times New Roman" pitchFamily="16" charset="0"/>
              <a:buAutoNum type="arabicParenR"/>
            </a:pPr>
            <a: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Помощь в серьезной и </a:t>
            </a:r>
            <a:r>
              <a:rPr lang="ru-RU" altLang="ru-RU" sz="2800" b="1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объективной оценке</a:t>
            </a:r>
            <a: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/>
            </a:r>
            <a:b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</a:br>
            <a: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своей жизни, текущих проблем</a:t>
            </a:r>
            <a:b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</a:br>
            <a:endParaRPr lang="ru-RU" altLang="ru-RU" sz="2800" b="1">
              <a:solidFill>
                <a:srgbClr val="000000"/>
              </a:solidFill>
              <a:latin typeface="Times New Roman" pitchFamily="16" charset="0"/>
              <a:cs typeface="Times New Roman" pitchFamily="16" charset="0"/>
            </a:endParaRPr>
          </a:p>
          <a:p>
            <a:pPr eaLnBrk="1" hangingPunct="1">
              <a:buFont typeface="Times New Roman" pitchFamily="16" charset="0"/>
              <a:buAutoNum type="arabicParenR"/>
            </a:pPr>
            <a:r>
              <a:rPr lang="ru-RU" altLang="ru-RU" sz="2800" b="1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Мотивирование к работе</a:t>
            </a:r>
            <a: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 над собой</a:t>
            </a:r>
            <a:b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</a:br>
            <a: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по преодолению химической зависимости,</a:t>
            </a:r>
            <a:b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</a:br>
            <a: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изменению собственной жизни</a:t>
            </a:r>
            <a:b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</a:br>
            <a:endParaRPr lang="ru-RU" altLang="ru-RU" sz="2800" b="1">
              <a:solidFill>
                <a:srgbClr val="000000"/>
              </a:solidFill>
              <a:latin typeface="Times New Roman" pitchFamily="16" charset="0"/>
              <a:cs typeface="Times New Roman" pitchFamily="16" charset="0"/>
            </a:endParaRPr>
          </a:p>
          <a:p>
            <a:pPr eaLnBrk="1" hangingPunct="1">
              <a:buFont typeface="Times New Roman" pitchFamily="16" charset="0"/>
              <a:buAutoNum type="arabicParenR"/>
            </a:pPr>
            <a:r>
              <a:rPr lang="ru-RU" altLang="ru-RU" sz="2800" b="1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Обращение за помощью </a:t>
            </a:r>
            <a: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к Богу и к людям,</a:t>
            </a:r>
            <a:b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</a:br>
            <a: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имеющим опыт трезвой жизни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06525" cy="1773238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482725" y="476250"/>
            <a:ext cx="7089775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200" b="1">
                <a:solidFill>
                  <a:srgbClr val="000000"/>
                </a:solidFill>
              </a:rPr>
              <a:t>Методы избавления </a:t>
            </a:r>
          </a:p>
          <a:p>
            <a:pPr algn="ctr" eaLnBrk="1" hangingPunct="1">
              <a:buClrTx/>
              <a:buFontTx/>
              <a:buNone/>
            </a:pPr>
            <a:r>
              <a:rPr lang="ru-RU" altLang="ru-RU" sz="3200" b="1">
                <a:solidFill>
                  <a:srgbClr val="000000"/>
                </a:solidFill>
              </a:rPr>
              <a:t>от алкоголизма</a:t>
            </a:r>
          </a:p>
        </p:txBody>
      </p:sp>
      <p:sp>
        <p:nvSpPr>
          <p:cNvPr id="4100" name="Text Box 3"/>
          <p:cNvSpPr txBox="1">
            <a:spLocks noChangeArrowheads="1"/>
          </p:cNvSpPr>
          <p:nvPr/>
        </p:nvSpPr>
        <p:spPr bwMode="auto">
          <a:xfrm>
            <a:off x="688975" y="1928813"/>
            <a:ext cx="7554913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341313" indent="-341313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buFont typeface="Times New Roman" pitchFamily="16" charset="0"/>
              <a:buAutoNum type="arabicParenR"/>
            </a:pPr>
            <a: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Уроки трезвости и обет трезвости</a:t>
            </a:r>
          </a:p>
          <a:p>
            <a:pPr eaLnBrk="1" hangingPunct="1"/>
            <a:endParaRPr lang="ru-RU" altLang="ru-RU" sz="2800" b="1">
              <a:solidFill>
                <a:srgbClr val="000000"/>
              </a:solidFill>
              <a:latin typeface="Times New Roman" pitchFamily="16" charset="0"/>
              <a:cs typeface="Times New Roman" pitchFamily="16" charset="0"/>
            </a:endParaRPr>
          </a:p>
          <a:p>
            <a:pPr eaLnBrk="1" hangingPunct="1">
              <a:buFont typeface="Times New Roman" pitchFamily="16" charset="0"/>
              <a:buAutoNum type="arabicParenR"/>
            </a:pPr>
            <a: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Семейные клубы</a:t>
            </a:r>
          </a:p>
          <a:p>
            <a:pPr eaLnBrk="1" hangingPunct="1"/>
            <a:endParaRPr lang="ru-RU" altLang="ru-RU" sz="2800" b="1">
              <a:solidFill>
                <a:srgbClr val="000000"/>
              </a:solidFill>
              <a:latin typeface="Times New Roman" pitchFamily="16" charset="0"/>
              <a:cs typeface="Times New Roman" pitchFamily="16" charset="0"/>
            </a:endParaRPr>
          </a:p>
          <a:p>
            <a:pPr eaLnBrk="1" hangingPunct="1">
              <a:buFont typeface="Times New Roman" pitchFamily="16" charset="0"/>
              <a:buAutoNum type="arabicParenR"/>
            </a:pPr>
            <a: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Анонимные алкоголики</a:t>
            </a:r>
          </a:p>
          <a:p>
            <a:pPr eaLnBrk="1" hangingPunct="1"/>
            <a:endParaRPr lang="ru-RU" altLang="ru-RU" sz="2800" b="1">
              <a:solidFill>
                <a:srgbClr val="000000"/>
              </a:solidFill>
              <a:latin typeface="Times New Roman" pitchFamily="16" charset="0"/>
              <a:cs typeface="Times New Roman" pitchFamily="16" charset="0"/>
            </a:endParaRPr>
          </a:p>
          <a:p>
            <a:pPr eaLnBrk="1" hangingPunct="1">
              <a:buFont typeface="Times New Roman" pitchFamily="16" charset="0"/>
              <a:buAutoNum type="arabicParenR"/>
            </a:pPr>
            <a:r>
              <a:rPr lang="ru-RU" altLang="ru-RU" sz="28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Кодирование???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0"/>
            <a:ext cx="5440363" cy="68580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-4763" y="115888"/>
            <a:ext cx="2886076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ru-RU" sz="2400" b="1">
                <a:solidFill>
                  <a:srgbClr val="000000"/>
                </a:solidFill>
              </a:rPr>
              <a:t>www.trezvenie.org</a:t>
            </a: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5895975" y="115888"/>
            <a:ext cx="324802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r>
              <a:rPr lang="ru-RU" altLang="ru-RU" sz="2000" b="1">
                <a:solidFill>
                  <a:srgbClr val="000000"/>
                </a:solidFill>
              </a:rPr>
              <a:t>диакон Иоанн Клименко</a:t>
            </a:r>
          </a:p>
          <a:p>
            <a:pPr algn="r" eaLnBrk="1" hangingPunct="1">
              <a:buClrTx/>
              <a:buFontTx/>
              <a:buNone/>
            </a:pPr>
            <a:r>
              <a:rPr lang="en-US" altLang="ru-RU" sz="2000" b="1">
                <a:solidFill>
                  <a:srgbClr val="000000"/>
                </a:solidFill>
              </a:rPr>
              <a:t>trezvo@gmail.com</a:t>
            </a:r>
          </a:p>
          <a:p>
            <a:pPr algn="r" eaLnBrk="1" hangingPunct="1">
              <a:buClrTx/>
              <a:buFontTx/>
              <a:buNone/>
            </a:pPr>
            <a:r>
              <a:rPr lang="ru-RU" altLang="ru-RU" sz="2000" b="1">
                <a:solidFill>
                  <a:srgbClr val="000000"/>
                </a:solidFill>
              </a:rPr>
              <a:t>+7 (915) 113-10-77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52</Words>
  <Application>Microsoft Office PowerPoint</Application>
  <PresentationFormat>Экран (4:3)</PresentationFormat>
  <Paragraphs>23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Microsoft YaHei</vt:lpstr>
      <vt:lpstr>Times New Roman</vt:lpstr>
      <vt:lpstr>Segoe UI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ОЦБСС РПЦ (МП)</cp:lastModifiedBy>
  <cp:revision>22</cp:revision>
  <cp:lastPrinted>1601-01-01T00:00:00Z</cp:lastPrinted>
  <dcterms:created xsi:type="dcterms:W3CDTF">2011-07-13T19:58:43Z</dcterms:created>
  <dcterms:modified xsi:type="dcterms:W3CDTF">2014-06-03T09:49:09Z</dcterms:modified>
</cp:coreProperties>
</file>