
<file path=[Content_Types].xml><?xml version="1.0" encoding="utf-8"?>
<Types xmlns="http://schemas.openxmlformats.org/package/2006/content-types">
  <Default Extension="png" ContentType="image/png"/>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4" r:id="rId3"/>
    <p:sldMasterId id="2147483696" r:id="rId4"/>
  </p:sldMasterIdLst>
  <p:notesMasterIdLst>
    <p:notesMasterId r:id="rId50"/>
  </p:notesMasterIdLst>
  <p:sldIdLst>
    <p:sldId id="256" r:id="rId5"/>
    <p:sldId id="303" r:id="rId6"/>
    <p:sldId id="304" r:id="rId7"/>
    <p:sldId id="305" r:id="rId8"/>
    <p:sldId id="333" r:id="rId9"/>
    <p:sldId id="306" r:id="rId10"/>
    <p:sldId id="307" r:id="rId11"/>
    <p:sldId id="308" r:id="rId12"/>
    <p:sldId id="309" r:id="rId13"/>
    <p:sldId id="310" r:id="rId14"/>
    <p:sldId id="296" r:id="rId15"/>
    <p:sldId id="311" r:id="rId16"/>
    <p:sldId id="297" r:id="rId17"/>
    <p:sldId id="299" r:id="rId18"/>
    <p:sldId id="300" r:id="rId19"/>
    <p:sldId id="312" r:id="rId20"/>
    <p:sldId id="313" r:id="rId21"/>
    <p:sldId id="314" r:id="rId22"/>
    <p:sldId id="337" r:id="rId23"/>
    <p:sldId id="338" r:id="rId24"/>
    <p:sldId id="339" r:id="rId25"/>
    <p:sldId id="336" r:id="rId26"/>
    <p:sldId id="334" r:id="rId27"/>
    <p:sldId id="335" r:id="rId28"/>
    <p:sldId id="273" r:id="rId29"/>
    <p:sldId id="280" r:id="rId30"/>
    <p:sldId id="278" r:id="rId31"/>
    <p:sldId id="274" r:id="rId32"/>
    <p:sldId id="281" r:id="rId33"/>
    <p:sldId id="283" r:id="rId34"/>
    <p:sldId id="329" r:id="rId35"/>
    <p:sldId id="330" r:id="rId36"/>
    <p:sldId id="319" r:id="rId37"/>
    <p:sldId id="284" r:id="rId38"/>
    <p:sldId id="285" r:id="rId39"/>
    <p:sldId id="318" r:id="rId40"/>
    <p:sldId id="288" r:id="rId41"/>
    <p:sldId id="291" r:id="rId42"/>
    <p:sldId id="290" r:id="rId43"/>
    <p:sldId id="289" r:id="rId44"/>
    <p:sldId id="317" r:id="rId45"/>
    <p:sldId id="320" r:id="rId46"/>
    <p:sldId id="321" r:id="rId47"/>
    <p:sldId id="322" r:id="rId48"/>
    <p:sldId id="262" r:id="rId49"/>
  </p:sldIdLst>
  <p:sldSz cx="9144000" cy="6858000" type="screen4x3"/>
  <p:notesSz cx="6858000" cy="9144000"/>
  <p:defaultTextStyle>
    <a:defPPr>
      <a:defRPr lang="ru-RU"/>
    </a:defPPr>
    <a:lvl1pPr algn="l" defTabSz="455613" rtl="0" fontAlgn="base">
      <a:spcBef>
        <a:spcPct val="0"/>
      </a:spcBef>
      <a:spcAft>
        <a:spcPct val="0"/>
      </a:spcAft>
      <a:defRPr kumimoji="1" kern="1200">
        <a:solidFill>
          <a:schemeClr val="tx1"/>
        </a:solidFill>
        <a:latin typeface="Calibri" pitchFamily="34" charset="0"/>
        <a:ea typeface="+mn-ea"/>
        <a:cs typeface="Arial" pitchFamily="34" charset="0"/>
      </a:defRPr>
    </a:lvl1pPr>
    <a:lvl2pPr marL="455613" indent="1588" algn="l" defTabSz="455613" rtl="0" fontAlgn="base">
      <a:spcBef>
        <a:spcPct val="0"/>
      </a:spcBef>
      <a:spcAft>
        <a:spcPct val="0"/>
      </a:spcAft>
      <a:defRPr kumimoji="1" kern="1200">
        <a:solidFill>
          <a:schemeClr val="tx1"/>
        </a:solidFill>
        <a:latin typeface="Calibri" pitchFamily="34" charset="0"/>
        <a:ea typeface="+mn-ea"/>
        <a:cs typeface="Arial" pitchFamily="34" charset="0"/>
      </a:defRPr>
    </a:lvl2pPr>
    <a:lvl3pPr marL="912813" indent="1588" algn="l" defTabSz="455613" rtl="0" fontAlgn="base">
      <a:spcBef>
        <a:spcPct val="0"/>
      </a:spcBef>
      <a:spcAft>
        <a:spcPct val="0"/>
      </a:spcAft>
      <a:defRPr kumimoji="1" kern="1200">
        <a:solidFill>
          <a:schemeClr val="tx1"/>
        </a:solidFill>
        <a:latin typeface="Calibri" pitchFamily="34" charset="0"/>
        <a:ea typeface="+mn-ea"/>
        <a:cs typeface="Arial" pitchFamily="34" charset="0"/>
      </a:defRPr>
    </a:lvl3pPr>
    <a:lvl4pPr marL="1370013" indent="1588" algn="l" defTabSz="455613" rtl="0" fontAlgn="base">
      <a:spcBef>
        <a:spcPct val="0"/>
      </a:spcBef>
      <a:spcAft>
        <a:spcPct val="0"/>
      </a:spcAft>
      <a:defRPr kumimoji="1" kern="1200">
        <a:solidFill>
          <a:schemeClr val="tx1"/>
        </a:solidFill>
        <a:latin typeface="Calibri" pitchFamily="34" charset="0"/>
        <a:ea typeface="+mn-ea"/>
        <a:cs typeface="Arial" pitchFamily="34" charset="0"/>
      </a:defRPr>
    </a:lvl4pPr>
    <a:lvl5pPr marL="1827213" indent="1588" algn="l" defTabSz="455613" rtl="0" fontAlgn="base">
      <a:spcBef>
        <a:spcPct val="0"/>
      </a:spcBef>
      <a:spcAft>
        <a:spcPct val="0"/>
      </a:spcAft>
      <a:defRPr kumimoji="1" kern="1200">
        <a:solidFill>
          <a:schemeClr val="tx1"/>
        </a:solidFill>
        <a:latin typeface="Calibri" pitchFamily="34" charset="0"/>
        <a:ea typeface="+mn-ea"/>
        <a:cs typeface="Arial" pitchFamily="34" charset="0"/>
      </a:defRPr>
    </a:lvl5pPr>
    <a:lvl6pPr marL="2286000" algn="l" defTabSz="914400" rtl="0" eaLnBrk="1" latinLnBrk="0" hangingPunct="1">
      <a:defRPr kumimoji="1" kern="1200">
        <a:solidFill>
          <a:schemeClr val="tx1"/>
        </a:solidFill>
        <a:latin typeface="Calibri" pitchFamily="34" charset="0"/>
        <a:ea typeface="+mn-ea"/>
        <a:cs typeface="Arial" pitchFamily="34" charset="0"/>
      </a:defRPr>
    </a:lvl6pPr>
    <a:lvl7pPr marL="2743200" algn="l" defTabSz="914400" rtl="0" eaLnBrk="1" latinLnBrk="0" hangingPunct="1">
      <a:defRPr kumimoji="1" kern="1200">
        <a:solidFill>
          <a:schemeClr val="tx1"/>
        </a:solidFill>
        <a:latin typeface="Calibri" pitchFamily="34" charset="0"/>
        <a:ea typeface="+mn-ea"/>
        <a:cs typeface="Arial" pitchFamily="34" charset="0"/>
      </a:defRPr>
    </a:lvl7pPr>
    <a:lvl8pPr marL="3200400" algn="l" defTabSz="914400" rtl="0" eaLnBrk="1" latinLnBrk="0" hangingPunct="1">
      <a:defRPr kumimoji="1" kern="1200">
        <a:solidFill>
          <a:schemeClr val="tx1"/>
        </a:solidFill>
        <a:latin typeface="Calibri" pitchFamily="34" charset="0"/>
        <a:ea typeface="+mn-ea"/>
        <a:cs typeface="Arial" pitchFamily="34" charset="0"/>
      </a:defRPr>
    </a:lvl8pPr>
    <a:lvl9pPr marL="3657600" algn="l" defTabSz="914400" rtl="0" eaLnBrk="1" latinLnBrk="0" hangingPunct="1">
      <a:defRPr kumimoji="1"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6" autoAdjust="0"/>
    <p:restoredTop sz="94683" autoAdjust="0"/>
  </p:normalViewPr>
  <p:slideViewPr>
    <p:cSldViewPr snapToGrid="0" snapToObjects="1">
      <p:cViewPr>
        <p:scale>
          <a:sx n="66" d="100"/>
          <a:sy n="66" d="100"/>
        </p:scale>
        <p:origin x="-1656" y="-18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457153" fontAlgn="auto">
              <a:spcBef>
                <a:spcPts val="0"/>
              </a:spcBef>
              <a:spcAft>
                <a:spcPts val="0"/>
              </a:spcAft>
              <a:defRPr kumimoji="0" sz="1200">
                <a:latin typeface="+mn-lt"/>
                <a:ea typeface="+mn-ea"/>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defTabSz="457153">
              <a:defRPr kumimoji="0" sz="1200">
                <a:cs typeface="Arial" pitchFamily="34" charset="0"/>
              </a:defRPr>
            </a:lvl1pPr>
          </a:lstStyle>
          <a:p>
            <a:pPr>
              <a:defRPr/>
            </a:pPr>
            <a:fld id="{44775CDE-0A7F-47A9-A096-FA0036B3A27C}" type="datetimeFigureOut">
              <a:rPr lang="ru-RU"/>
              <a:pPr>
                <a:defRPr/>
              </a:pPr>
              <a:t>02.06.2014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457153" fontAlgn="auto">
              <a:spcBef>
                <a:spcPts val="0"/>
              </a:spcBef>
              <a:spcAft>
                <a:spcPts val="0"/>
              </a:spcAft>
              <a:defRPr kumimoji="0" sz="1200">
                <a:latin typeface="+mn-lt"/>
                <a:ea typeface="+mn-ea"/>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defTabSz="457153">
              <a:defRPr kumimoji="0" sz="1200">
                <a:cs typeface="Arial" pitchFamily="34" charset="0"/>
              </a:defRPr>
            </a:lvl1pPr>
          </a:lstStyle>
          <a:p>
            <a:pPr>
              <a:defRPr/>
            </a:pPr>
            <a:fld id="{07981D91-A9CE-44BA-9A53-51419B004C68}" type="slidenum">
              <a:rPr lang="ru-RU"/>
              <a:pPr>
                <a:defRPr/>
              </a:pPr>
              <a:t>‹#›</a:t>
            </a:fld>
            <a:endParaRPr lang="ru-RU"/>
          </a:p>
        </p:txBody>
      </p:sp>
    </p:spTree>
    <p:extLst>
      <p:ext uri="{BB962C8B-B14F-4D97-AF65-F5344CB8AC3E}">
        <p14:creationId xmlns:p14="http://schemas.microsoft.com/office/powerpoint/2010/main" val="4138615245"/>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defRPr kumimoji="1" sz="1200" kern="1200">
        <a:solidFill>
          <a:schemeClr val="tx1"/>
        </a:solidFill>
        <a:latin typeface="+mn-lt"/>
        <a:ea typeface="Arial" charset="0"/>
        <a:cs typeface="Arial" charset="0"/>
      </a:defRPr>
    </a:lvl1pPr>
    <a:lvl2pPr marL="455613" algn="l" defTabSz="455613" rtl="0" eaLnBrk="0" fontAlgn="base" hangingPunct="0">
      <a:spcBef>
        <a:spcPct val="30000"/>
      </a:spcBef>
      <a:spcAft>
        <a:spcPct val="0"/>
      </a:spcAft>
      <a:defRPr kumimoji="1" sz="1200" kern="1200">
        <a:solidFill>
          <a:schemeClr val="tx1"/>
        </a:solidFill>
        <a:latin typeface="+mn-lt"/>
        <a:ea typeface="Arial" charset="0"/>
        <a:cs typeface="Arial" pitchFamily="34" charset="0"/>
      </a:defRPr>
    </a:lvl2pPr>
    <a:lvl3pPr marL="912813" algn="l" defTabSz="455613" rtl="0" eaLnBrk="0" fontAlgn="base" hangingPunct="0">
      <a:spcBef>
        <a:spcPct val="30000"/>
      </a:spcBef>
      <a:spcAft>
        <a:spcPct val="0"/>
      </a:spcAft>
      <a:defRPr kumimoji="1" sz="1200" kern="1200">
        <a:solidFill>
          <a:schemeClr val="tx1"/>
        </a:solidFill>
        <a:latin typeface="+mn-lt"/>
        <a:ea typeface="Arial" charset="0"/>
        <a:cs typeface="Arial" pitchFamily="34" charset="0"/>
      </a:defRPr>
    </a:lvl3pPr>
    <a:lvl4pPr marL="1370013" algn="l" defTabSz="455613" rtl="0" eaLnBrk="0" fontAlgn="base" hangingPunct="0">
      <a:spcBef>
        <a:spcPct val="30000"/>
      </a:spcBef>
      <a:spcAft>
        <a:spcPct val="0"/>
      </a:spcAft>
      <a:defRPr kumimoji="1" sz="1200" kern="1200">
        <a:solidFill>
          <a:schemeClr val="tx1"/>
        </a:solidFill>
        <a:latin typeface="+mn-lt"/>
        <a:ea typeface="Arial" charset="0"/>
        <a:cs typeface="Arial" pitchFamily="34" charset="0"/>
      </a:defRPr>
    </a:lvl4pPr>
    <a:lvl5pPr marL="1827213" algn="l" defTabSz="455613" rtl="0" eaLnBrk="0" fontAlgn="base" hangingPunct="0">
      <a:spcBef>
        <a:spcPct val="30000"/>
      </a:spcBef>
      <a:spcAft>
        <a:spcPct val="0"/>
      </a:spcAft>
      <a:defRPr kumimoji="1" sz="1200" kern="1200">
        <a:solidFill>
          <a:schemeClr val="tx1"/>
        </a:solidFill>
        <a:latin typeface="+mn-lt"/>
        <a:ea typeface="Arial" charset="0"/>
        <a:cs typeface="Arial" pitchFamily="34" charset="0"/>
      </a:defRPr>
    </a:lvl5pPr>
    <a:lvl6pPr marL="2285763" algn="l" defTabSz="457153" rtl="0" eaLnBrk="1" latinLnBrk="0" hangingPunct="1">
      <a:defRPr sz="1200" kern="1200">
        <a:solidFill>
          <a:schemeClr val="tx1"/>
        </a:solidFill>
        <a:latin typeface="+mn-lt"/>
        <a:ea typeface="+mn-ea"/>
        <a:cs typeface="+mn-cs"/>
      </a:defRPr>
    </a:lvl6pPr>
    <a:lvl7pPr marL="2742915" algn="l" defTabSz="457153" rtl="0" eaLnBrk="1" latinLnBrk="0" hangingPunct="1">
      <a:defRPr sz="1200" kern="1200">
        <a:solidFill>
          <a:schemeClr val="tx1"/>
        </a:solidFill>
        <a:latin typeface="+mn-lt"/>
        <a:ea typeface="+mn-ea"/>
        <a:cs typeface="+mn-cs"/>
      </a:defRPr>
    </a:lvl7pPr>
    <a:lvl8pPr marL="3200068" algn="l" defTabSz="457153" rtl="0" eaLnBrk="1" latinLnBrk="0" hangingPunct="1">
      <a:defRPr sz="1200" kern="1200">
        <a:solidFill>
          <a:schemeClr val="tx1"/>
        </a:solidFill>
        <a:latin typeface="+mn-lt"/>
        <a:ea typeface="+mn-ea"/>
        <a:cs typeface="+mn-cs"/>
      </a:defRPr>
    </a:lvl8pPr>
    <a:lvl9pPr marL="3657220" algn="l" defTabSz="4571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31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7EEB6E17-A6C7-4E9A-8AD9-0BEB0988CB9E}" type="slidenum">
              <a:rPr kumimoji="0" lang="ru-RU" altLang="ru-RU" smtClean="0">
                <a:solidFill>
                  <a:srgbClr val="000000"/>
                </a:solidFill>
              </a:rPr>
              <a:pPr defTabSz="455613" eaLnBrk="1" hangingPunct="1">
                <a:spcBef>
                  <a:spcPct val="0"/>
                </a:spcBef>
              </a:pPr>
              <a:t>6</a:t>
            </a:fld>
            <a:endParaRPr kumimoji="0" lang="ru-RU" altLang="ru-RU"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42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529878E8-A88C-4100-8AB1-ECBED51DAEB5}" type="slidenum">
              <a:rPr kumimoji="0" lang="ru-RU" altLang="ru-RU" smtClean="0">
                <a:solidFill>
                  <a:srgbClr val="000000"/>
                </a:solidFill>
              </a:rPr>
              <a:pPr defTabSz="455613" eaLnBrk="1" hangingPunct="1">
                <a:spcBef>
                  <a:spcPct val="0"/>
                </a:spcBef>
              </a:pPr>
              <a:t>8</a:t>
            </a:fld>
            <a:endParaRPr kumimoji="0" lang="ru-RU" altLang="ru-RU"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523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01D41048-69B6-40DE-ACF6-B9F1A2F7A2F8}" type="slidenum">
              <a:rPr kumimoji="0" lang="ru-RU" altLang="ru-RU" smtClean="0">
                <a:solidFill>
                  <a:srgbClr val="000000"/>
                </a:solidFill>
              </a:rPr>
              <a:pPr defTabSz="455613" eaLnBrk="1" hangingPunct="1">
                <a:spcBef>
                  <a:spcPct val="0"/>
                </a:spcBef>
              </a:pPr>
              <a:t>9</a:t>
            </a:fld>
            <a:endParaRPr kumimoji="0" lang="ru-RU" altLang="ru-RU"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62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F58ECDCC-40CF-43B5-B8B5-860717B51B2A}" type="slidenum">
              <a:rPr kumimoji="0" lang="ru-RU" altLang="ru-RU" smtClean="0">
                <a:solidFill>
                  <a:srgbClr val="000000"/>
                </a:solidFill>
              </a:rPr>
              <a:pPr defTabSz="455613" eaLnBrk="1" hangingPunct="1">
                <a:spcBef>
                  <a:spcPct val="0"/>
                </a:spcBef>
              </a:pPr>
              <a:t>10</a:t>
            </a:fld>
            <a:endParaRPr kumimoji="0" lang="ru-RU" altLang="ru-RU"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72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0F910098-2D74-4749-874A-B89681A70F1A}" type="slidenum">
              <a:rPr kumimoji="0" lang="ru-RU" altLang="ru-RU" smtClean="0">
                <a:solidFill>
                  <a:srgbClr val="000000"/>
                </a:solidFill>
              </a:rPr>
              <a:pPr defTabSz="455613" eaLnBrk="1" hangingPunct="1">
                <a:spcBef>
                  <a:spcPct val="0"/>
                </a:spcBef>
              </a:pPr>
              <a:t>12</a:t>
            </a:fld>
            <a:endParaRPr kumimoji="0" lang="ru-RU" altLang="ru-RU"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83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69C2807A-6F1E-4478-926A-07C6651611A6}" type="slidenum">
              <a:rPr kumimoji="0" lang="ru-RU" altLang="ru-RU" smtClean="0">
                <a:solidFill>
                  <a:srgbClr val="000000"/>
                </a:solidFill>
              </a:rPr>
              <a:pPr defTabSz="455613" eaLnBrk="1" hangingPunct="1">
                <a:spcBef>
                  <a:spcPct val="0"/>
                </a:spcBef>
              </a:pPr>
              <a:t>13</a:t>
            </a:fld>
            <a:endParaRPr kumimoji="0" lang="ru-RU" altLang="ru-RU"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993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CD6D2530-68F1-4979-81B3-057B9B621F76}" type="slidenum">
              <a:rPr kumimoji="0" lang="ru-RU" altLang="ru-RU" smtClean="0">
                <a:solidFill>
                  <a:srgbClr val="000000"/>
                </a:solidFill>
              </a:rPr>
              <a:pPr defTabSz="455613" eaLnBrk="1" hangingPunct="1">
                <a:spcBef>
                  <a:spcPct val="0"/>
                </a:spcBef>
              </a:pPr>
              <a:t>16</a:t>
            </a:fld>
            <a:endParaRPr kumimoji="0" lang="ru-RU" altLang="ru-RU"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03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F50DA213-DDE1-4B01-9E7B-5CF9D3BABE4E}" type="slidenum">
              <a:rPr kumimoji="0" lang="ru-RU" altLang="ru-RU" smtClean="0">
                <a:solidFill>
                  <a:srgbClr val="000000"/>
                </a:solidFill>
              </a:rPr>
              <a:pPr defTabSz="455613" eaLnBrk="1" hangingPunct="1">
                <a:spcBef>
                  <a:spcPct val="0"/>
                </a:spcBef>
              </a:pPr>
              <a:t>18</a:t>
            </a:fld>
            <a:endParaRPr kumimoji="0" lang="ru-RU" altLang="ru-RU"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1pPr>
            <a:lvl2pPr marL="742950" indent="-285750" eaLnBrk="0" hangingPunct="0">
              <a:spcBef>
                <a:spcPct val="30000"/>
              </a:spcBef>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2pPr>
            <a:lvl3pPr marL="1143000" indent="-228600" eaLnBrk="0" hangingPunct="0">
              <a:spcBef>
                <a:spcPct val="30000"/>
              </a:spcBef>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3pPr>
            <a:lvl4pPr marL="1600200" indent="-228600" eaLnBrk="0" hangingPunct="0">
              <a:spcBef>
                <a:spcPct val="30000"/>
              </a:spcBef>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4pPr>
            <a:lvl5pPr marL="2057400" indent="-228600" eaLnBrk="0" hangingPunct="0">
              <a:spcBef>
                <a:spcPct val="30000"/>
              </a:spcBef>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defRPr kumimoji="1" sz="1200">
                <a:solidFill>
                  <a:schemeClr val="tx1"/>
                </a:solidFill>
                <a:latin typeface="Calibri" pitchFamily="34" charset="0"/>
                <a:cs typeface="Arial" pitchFamily="34" charset="0"/>
              </a:defRPr>
            </a:lvl9pPr>
          </a:lstStyle>
          <a:p>
            <a:pPr defTabSz="455613" eaLnBrk="1" hangingPunct="1">
              <a:spcBef>
                <a:spcPct val="0"/>
              </a:spcBef>
            </a:pPr>
            <a:fld id="{3AEA1556-002A-47A0-BD00-95A0025D502F}" type="slidenum">
              <a:rPr kumimoji="0" lang="ru-RU" altLang="ru-RU" smtClean="0">
                <a:solidFill>
                  <a:srgbClr val="000000"/>
                </a:solidFill>
                <a:latin typeface="Times New Roman" pitchFamily="18" charset="0"/>
                <a:ea typeface="Microsoft YaHei" pitchFamily="34" charset="-122"/>
              </a:rPr>
              <a:pPr defTabSz="455613" eaLnBrk="1" hangingPunct="1">
                <a:spcBef>
                  <a:spcPct val="0"/>
                </a:spcBef>
              </a:pPr>
              <a:t>22</a:t>
            </a:fld>
            <a:endParaRPr kumimoji="0" lang="ru-RU" altLang="ru-RU" smtClean="0">
              <a:solidFill>
                <a:srgbClr val="000000"/>
              </a:solidFill>
              <a:latin typeface="Times New Roman" pitchFamily="18" charset="0"/>
              <a:ea typeface="Microsoft YaHei" pitchFamily="34" charset="-122"/>
            </a:endParaRPr>
          </a:p>
        </p:txBody>
      </p:sp>
      <p:sp>
        <p:nvSpPr>
          <p:cNvPr id="101379" name="Rectangle 1"/>
          <p:cNvSpPr>
            <a:spLocks noGrp="1" noRot="1" noChangeAspect="1" noChangeArrowheads="1" noTextEdit="1"/>
          </p:cNvSpPr>
          <p:nvPr>
            <p:ph type="sldImg"/>
          </p:nvPr>
        </p:nvSpPr>
        <p:spPr bwMode="auto">
          <a:xfrm>
            <a:off x="1143000" y="695325"/>
            <a:ext cx="4570413" cy="3427413"/>
          </a:xfrm>
          <a:solidFill>
            <a:srgbClr val="FFFFFF"/>
          </a:solidFill>
          <a:ln>
            <a:solidFill>
              <a:srgbClr val="000000"/>
            </a:solidFill>
            <a:miter lim="800000"/>
            <a:headEnd/>
            <a:tailEnd/>
          </a:ln>
        </p:spPr>
      </p:sp>
      <p:sp>
        <p:nvSpPr>
          <p:cNvPr id="101380"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ru-RU" altLang="ru-RU" smtClean="0">
              <a:latin typeface="Times New Roman" pitchFamily="18"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24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B7DC8F6D-D594-44AE-A7CF-B012E9D640EF}" type="slidenum">
              <a:rPr kumimoji="0" lang="ru-RU" altLang="ru-RU" smtClean="0">
                <a:solidFill>
                  <a:srgbClr val="000000"/>
                </a:solidFill>
              </a:rPr>
              <a:pPr defTabSz="455613" eaLnBrk="1" hangingPunct="1">
                <a:spcBef>
                  <a:spcPct val="0"/>
                </a:spcBef>
              </a:pPr>
              <a:t>23</a:t>
            </a:fld>
            <a:endParaRPr kumimoji="0" lang="ru-RU" altLang="ru-RU"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342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71B04BA8-6B2C-4575-9B99-4047BC72AA02}" type="slidenum">
              <a:rPr kumimoji="0" lang="ru-RU" altLang="ru-RU" smtClean="0">
                <a:solidFill>
                  <a:srgbClr val="000000"/>
                </a:solidFill>
              </a:rPr>
              <a:pPr defTabSz="455613" eaLnBrk="1" hangingPunct="1">
                <a:spcBef>
                  <a:spcPct val="0"/>
                </a:spcBef>
              </a:pPr>
              <a:t>24</a:t>
            </a:fld>
            <a:endParaRPr kumimoji="0" lang="ru-RU" altLang="ru-RU"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445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927C56C3-8C23-424E-ADDC-D9AD8EBD84B9}" type="slidenum">
              <a:rPr kumimoji="0" lang="ru-RU" altLang="ru-RU" smtClean="0">
                <a:solidFill>
                  <a:srgbClr val="000000"/>
                </a:solidFill>
              </a:rPr>
              <a:pPr defTabSz="455613" eaLnBrk="1" hangingPunct="1">
                <a:spcBef>
                  <a:spcPct val="0"/>
                </a:spcBef>
              </a:pPr>
              <a:t>25</a:t>
            </a:fld>
            <a:endParaRPr kumimoji="0" lang="ru-RU" altLang="ru-RU"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54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AF0C0B5C-9C88-474C-8158-DB0622F03A77}" type="slidenum">
              <a:rPr kumimoji="0" lang="ru-RU" altLang="ru-RU" smtClean="0">
                <a:solidFill>
                  <a:srgbClr val="000000"/>
                </a:solidFill>
              </a:rPr>
              <a:pPr defTabSz="455613" eaLnBrk="1" hangingPunct="1">
                <a:spcBef>
                  <a:spcPct val="0"/>
                </a:spcBef>
              </a:pPr>
              <a:t>26</a:t>
            </a:fld>
            <a:endParaRPr kumimoji="0" lang="ru-RU" altLang="ru-RU"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65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BA634E3F-48F3-4185-851B-BAAD6AF0E545}" type="slidenum">
              <a:rPr kumimoji="0" lang="ru-RU" altLang="ru-RU" smtClean="0">
                <a:solidFill>
                  <a:srgbClr val="000000"/>
                </a:solidFill>
              </a:rPr>
              <a:pPr defTabSz="455613" eaLnBrk="1" hangingPunct="1">
                <a:spcBef>
                  <a:spcPct val="0"/>
                </a:spcBef>
              </a:pPr>
              <a:t>27</a:t>
            </a:fld>
            <a:endParaRPr kumimoji="0" lang="ru-RU" altLang="ru-RU"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752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E9D2F2DB-2B08-4800-A3B9-E4A8D1A19183}" type="slidenum">
              <a:rPr kumimoji="0" lang="ru-RU" altLang="ru-RU" smtClean="0">
                <a:solidFill>
                  <a:srgbClr val="000000"/>
                </a:solidFill>
              </a:rPr>
              <a:pPr defTabSz="455613" eaLnBrk="1" hangingPunct="1">
                <a:spcBef>
                  <a:spcPct val="0"/>
                </a:spcBef>
              </a:pPr>
              <a:t>28</a:t>
            </a:fld>
            <a:endParaRPr kumimoji="0" lang="ru-RU" altLang="ru-RU"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85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0B6B3399-3245-4AC4-838C-1FDE11347A0D}" type="slidenum">
              <a:rPr kumimoji="0" lang="ru-RU" altLang="ru-RU" smtClean="0">
                <a:solidFill>
                  <a:srgbClr val="000000"/>
                </a:solidFill>
              </a:rPr>
              <a:pPr defTabSz="455613" eaLnBrk="1" hangingPunct="1">
                <a:spcBef>
                  <a:spcPct val="0"/>
                </a:spcBef>
              </a:pPr>
              <a:t>29</a:t>
            </a:fld>
            <a:endParaRPr kumimoji="0" lang="ru-RU" altLang="ru-RU"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095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D7CD8B55-0543-46B2-839E-AD602062685D}" type="slidenum">
              <a:rPr kumimoji="0" lang="ru-RU" altLang="ru-RU" smtClean="0">
                <a:solidFill>
                  <a:srgbClr val="000000"/>
                </a:solidFill>
              </a:rPr>
              <a:pPr defTabSz="455613" eaLnBrk="1" hangingPunct="1">
                <a:spcBef>
                  <a:spcPct val="0"/>
                </a:spcBef>
              </a:pPr>
              <a:t>30</a:t>
            </a:fld>
            <a:endParaRPr kumimoji="0" lang="ru-RU" altLang="ru-RU" smtClean="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162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83AF57AB-F674-440E-A8D5-D605B4E378EC}" type="slidenum">
              <a:rPr kumimoji="0" lang="ru-RU" altLang="ru-RU" smtClean="0">
                <a:solidFill>
                  <a:srgbClr val="000000"/>
                </a:solidFill>
              </a:rPr>
              <a:pPr defTabSz="455613" eaLnBrk="1" hangingPunct="1">
                <a:spcBef>
                  <a:spcPct val="0"/>
                </a:spcBef>
              </a:pPr>
              <a:t>33</a:t>
            </a:fld>
            <a:endParaRPr kumimoji="0" lang="ru-RU" altLang="ru-RU" smtClean="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264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80BDB3B1-AA76-4138-BBC7-1C31EBD94745}" type="slidenum">
              <a:rPr kumimoji="0" lang="ru-RU" altLang="ru-RU" smtClean="0">
                <a:solidFill>
                  <a:srgbClr val="000000"/>
                </a:solidFill>
              </a:rPr>
              <a:pPr defTabSz="455613" eaLnBrk="1" hangingPunct="1">
                <a:spcBef>
                  <a:spcPct val="0"/>
                </a:spcBef>
              </a:pPr>
              <a:t>34</a:t>
            </a:fld>
            <a:endParaRPr kumimoji="0" lang="ru-RU" altLang="ru-RU" smtClean="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36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1DC8E40B-B73B-47DD-AC89-0330A96F467A}" type="slidenum">
              <a:rPr kumimoji="0" lang="ru-RU" altLang="ru-RU" smtClean="0">
                <a:solidFill>
                  <a:srgbClr val="000000"/>
                </a:solidFill>
              </a:rPr>
              <a:pPr defTabSz="455613" eaLnBrk="1" hangingPunct="1">
                <a:spcBef>
                  <a:spcPct val="0"/>
                </a:spcBef>
              </a:pPr>
              <a:t>35</a:t>
            </a:fld>
            <a:endParaRPr kumimoji="0" lang="ru-RU" altLang="ru-RU"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469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DA5C3F76-16E0-45BD-A7D2-0EDA96B29D15}" type="slidenum">
              <a:rPr kumimoji="0" lang="ru-RU" altLang="ru-RU" smtClean="0">
                <a:solidFill>
                  <a:srgbClr val="000000"/>
                </a:solidFill>
              </a:rPr>
              <a:pPr defTabSz="455613" eaLnBrk="1" hangingPunct="1">
                <a:spcBef>
                  <a:spcPct val="0"/>
                </a:spcBef>
              </a:pPr>
              <a:t>36</a:t>
            </a:fld>
            <a:endParaRPr kumimoji="0" lang="ru-RU" altLang="ru-RU" smtClean="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571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7D6E39D4-22D3-4BDC-B840-EDBBD2C8FF76}" type="slidenum">
              <a:rPr kumimoji="0" lang="ru-RU" altLang="ru-RU" smtClean="0">
                <a:solidFill>
                  <a:srgbClr val="000000"/>
                </a:solidFill>
              </a:rPr>
              <a:pPr defTabSz="455613" eaLnBrk="1" hangingPunct="1">
                <a:spcBef>
                  <a:spcPct val="0"/>
                </a:spcBef>
              </a:pPr>
              <a:t>37</a:t>
            </a:fld>
            <a:endParaRPr kumimoji="0" lang="ru-RU" altLang="ru-RU" smtClean="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67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4CA04621-19E1-4459-AEDA-59FD04F4804A}" type="slidenum">
              <a:rPr kumimoji="0" lang="ru-RU" altLang="ru-RU" smtClean="0">
                <a:solidFill>
                  <a:srgbClr val="000000"/>
                </a:solidFill>
              </a:rPr>
              <a:pPr defTabSz="455613" eaLnBrk="1" hangingPunct="1">
                <a:spcBef>
                  <a:spcPct val="0"/>
                </a:spcBef>
              </a:pPr>
              <a:t>39</a:t>
            </a:fld>
            <a:endParaRPr kumimoji="0" lang="ru-RU" altLang="ru-RU" smtClean="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77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171BBBE3-AA7B-4549-B565-8EBFC015F4D4}" type="slidenum">
              <a:rPr kumimoji="0" lang="ru-RU" altLang="ru-RU" smtClean="0">
                <a:solidFill>
                  <a:srgbClr val="000000"/>
                </a:solidFill>
              </a:rPr>
              <a:pPr defTabSz="455613" eaLnBrk="1" hangingPunct="1">
                <a:spcBef>
                  <a:spcPct val="0"/>
                </a:spcBef>
              </a:pPr>
              <a:t>40</a:t>
            </a:fld>
            <a:endParaRPr kumimoji="0" lang="ru-RU" altLang="ru-RU" smtClean="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87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BD3ED1B0-32A3-421F-8E87-96D661B561B8}" type="slidenum">
              <a:rPr kumimoji="0" lang="ru-RU" altLang="ru-RU" smtClean="0">
                <a:solidFill>
                  <a:srgbClr val="000000"/>
                </a:solidFill>
              </a:rPr>
              <a:pPr defTabSz="455613" eaLnBrk="1" hangingPunct="1">
                <a:spcBef>
                  <a:spcPct val="0"/>
                </a:spcBef>
              </a:pPr>
              <a:t>41</a:t>
            </a:fld>
            <a:endParaRPr kumimoji="0" lang="ru-RU" altLang="ru-RU" smtClean="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198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45CDBC7B-36F7-458F-93B4-0F5AFF4111F4}" type="slidenum">
              <a:rPr kumimoji="0" lang="ru-RU" altLang="ru-RU" smtClean="0">
                <a:solidFill>
                  <a:srgbClr val="000000"/>
                </a:solidFill>
              </a:rPr>
              <a:pPr defTabSz="455613" eaLnBrk="1" hangingPunct="1">
                <a:spcBef>
                  <a:spcPct val="0"/>
                </a:spcBef>
              </a:pPr>
              <a:t>42</a:t>
            </a:fld>
            <a:endParaRPr kumimoji="0" lang="ru-RU" altLang="ru-RU" smtClean="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2083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F8AA10C0-52C1-425E-9EFC-E86F8EE5144D}" type="slidenum">
              <a:rPr kumimoji="0" lang="ru-RU" altLang="ru-RU" smtClean="0">
                <a:solidFill>
                  <a:srgbClr val="000000"/>
                </a:solidFill>
              </a:rPr>
              <a:pPr defTabSz="455613" eaLnBrk="1" hangingPunct="1">
                <a:spcBef>
                  <a:spcPct val="0"/>
                </a:spcBef>
              </a:pPr>
              <a:t>43</a:t>
            </a:fld>
            <a:endParaRPr kumimoji="0" lang="ru-RU" altLang="ru-RU" smtClean="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ru-RU" altLang="ru-RU" smtClean="0">
              <a:cs typeface="Arial" pitchFamily="34" charset="0"/>
            </a:endParaRPr>
          </a:p>
        </p:txBody>
      </p:sp>
      <p:sp>
        <p:nvSpPr>
          <p:cNvPr id="1218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Calibri" pitchFamily="34" charset="0"/>
                <a:cs typeface="Arial" pitchFamily="34" charset="0"/>
              </a:defRPr>
            </a:lvl1pPr>
            <a:lvl2pPr marL="742950" indent="-285750" eaLnBrk="0" hangingPunct="0">
              <a:spcBef>
                <a:spcPct val="30000"/>
              </a:spcBef>
              <a:defRPr kumimoji="1" sz="1200">
                <a:solidFill>
                  <a:schemeClr val="tx1"/>
                </a:solidFill>
                <a:latin typeface="Calibri" pitchFamily="34" charset="0"/>
                <a:cs typeface="Arial" pitchFamily="34" charset="0"/>
              </a:defRPr>
            </a:lvl2pPr>
            <a:lvl3pPr marL="1143000" indent="-228600" eaLnBrk="0" hangingPunct="0">
              <a:spcBef>
                <a:spcPct val="30000"/>
              </a:spcBef>
              <a:defRPr kumimoji="1" sz="1200">
                <a:solidFill>
                  <a:schemeClr val="tx1"/>
                </a:solidFill>
                <a:latin typeface="Calibri" pitchFamily="34" charset="0"/>
                <a:cs typeface="Arial" pitchFamily="34" charset="0"/>
              </a:defRPr>
            </a:lvl3pPr>
            <a:lvl4pPr marL="1600200" indent="-228600" eaLnBrk="0" hangingPunct="0">
              <a:spcBef>
                <a:spcPct val="30000"/>
              </a:spcBef>
              <a:defRPr kumimoji="1" sz="1200">
                <a:solidFill>
                  <a:schemeClr val="tx1"/>
                </a:solidFill>
                <a:latin typeface="Calibri" pitchFamily="34" charset="0"/>
                <a:cs typeface="Arial" pitchFamily="34" charset="0"/>
              </a:defRPr>
            </a:lvl4pPr>
            <a:lvl5pPr marL="2057400" indent="-228600" eaLnBrk="0" hangingPunct="0">
              <a:spcBef>
                <a:spcPct val="30000"/>
              </a:spcBef>
              <a:defRPr kumimoji="1" sz="1200">
                <a:solidFill>
                  <a:schemeClr val="tx1"/>
                </a:solidFill>
                <a:latin typeface="Calibri" pitchFamily="34" charset="0"/>
                <a:cs typeface="Arial" pitchFamily="34" charset="0"/>
              </a:defRPr>
            </a:lvl5pPr>
            <a:lvl6pPr marL="25146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6pPr>
            <a:lvl7pPr marL="29718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7pPr>
            <a:lvl8pPr marL="34290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8pPr>
            <a:lvl9pPr marL="3886200" indent="-228600" defTabSz="455613" eaLnBrk="0" fontAlgn="base" hangingPunct="0">
              <a:spcBef>
                <a:spcPct val="30000"/>
              </a:spcBef>
              <a:spcAft>
                <a:spcPct val="0"/>
              </a:spcAft>
              <a:defRPr kumimoji="1" sz="1200">
                <a:solidFill>
                  <a:schemeClr val="tx1"/>
                </a:solidFill>
                <a:latin typeface="Calibri" pitchFamily="34" charset="0"/>
                <a:cs typeface="Arial" pitchFamily="34" charset="0"/>
              </a:defRPr>
            </a:lvl9pPr>
          </a:lstStyle>
          <a:p>
            <a:pPr defTabSz="455613" eaLnBrk="1" hangingPunct="1">
              <a:spcBef>
                <a:spcPct val="0"/>
              </a:spcBef>
            </a:pPr>
            <a:fld id="{8CC93EF7-B4BC-4AAE-AE15-6ABC66E838F7}" type="slidenum">
              <a:rPr kumimoji="0" lang="ru-RU" altLang="ru-RU" smtClean="0"/>
              <a:pPr defTabSz="455613" eaLnBrk="1" hangingPunct="1">
                <a:spcBef>
                  <a:spcPct val="0"/>
                </a:spcBef>
              </a:pPr>
              <a:t>45</a:t>
            </a:fld>
            <a:endParaRPr kumimoji="0" lang="ru-RU"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685800" y="2130426"/>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601D173-4403-479E-A54E-B1342535F7E7}"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491D39D-A48E-470D-95C2-D1DDEAA09C4C}" type="slidenum">
              <a:rPr lang="ru-RU"/>
              <a:pPr>
                <a:defRPr/>
              </a:pPr>
              <a:t>‹#›</a:t>
            </a:fld>
            <a:endParaRPr lang="ru-RU"/>
          </a:p>
        </p:txBody>
      </p:sp>
    </p:spTree>
    <p:extLst>
      <p:ext uri="{BB962C8B-B14F-4D97-AF65-F5344CB8AC3E}">
        <p14:creationId xmlns:p14="http://schemas.microsoft.com/office/powerpoint/2010/main" val="867748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312E896-E9A1-4AFB-A3D4-4DE390BA8B74}"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8FAD75C-16E5-46A3-8BC1-B8787D594F2A}" type="slidenum">
              <a:rPr lang="ru-RU"/>
              <a:pPr>
                <a:defRPr/>
              </a:pPr>
              <a:t>‹#›</a:t>
            </a:fld>
            <a:endParaRPr lang="ru-RU"/>
          </a:p>
        </p:txBody>
      </p:sp>
    </p:spTree>
    <p:extLst>
      <p:ext uri="{BB962C8B-B14F-4D97-AF65-F5344CB8AC3E}">
        <p14:creationId xmlns:p14="http://schemas.microsoft.com/office/powerpoint/2010/main" val="301511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722313" y="4406901"/>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E8C4733F-5701-4D19-84EE-C7CDCD2A6051}"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82DABD2-AD28-4D8B-927C-65494D6613CD}" type="slidenum">
              <a:rPr lang="ru-RU"/>
              <a:pPr>
                <a:defRPr/>
              </a:pPr>
              <a:t>‹#›</a:t>
            </a:fld>
            <a:endParaRPr lang="ru-RU"/>
          </a:p>
        </p:txBody>
      </p:sp>
    </p:spTree>
    <p:extLst>
      <p:ext uri="{BB962C8B-B14F-4D97-AF65-F5344CB8AC3E}">
        <p14:creationId xmlns:p14="http://schemas.microsoft.com/office/powerpoint/2010/main" val="1524650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74480BA7-4EE8-4911-B9EB-3B142087B936}" type="datetimeFigureOut">
              <a:rPr lang="ru-RU"/>
              <a:pPr>
                <a:defRPr/>
              </a:pPr>
              <a:t>02.06.2014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5DC030F-16BE-4152-B195-A1DA3FF55E0E}" type="slidenum">
              <a:rPr lang="ru-RU"/>
              <a:pPr>
                <a:defRPr/>
              </a:pPr>
              <a:t>‹#›</a:t>
            </a:fld>
            <a:endParaRPr lang="ru-RU"/>
          </a:p>
        </p:txBody>
      </p:sp>
    </p:spTree>
    <p:extLst>
      <p:ext uri="{BB962C8B-B14F-4D97-AF65-F5344CB8AC3E}">
        <p14:creationId xmlns:p14="http://schemas.microsoft.com/office/powerpoint/2010/main" val="3313188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D281EE3B-B8BF-4356-844A-D47929E0AEE0}" type="datetimeFigureOut">
              <a:rPr lang="ru-RU"/>
              <a:pPr>
                <a:defRPr/>
              </a:pPr>
              <a:t>02.06.2014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5DEEEC4E-D82C-4077-B79F-2782ED9B3B10}" type="slidenum">
              <a:rPr lang="ru-RU"/>
              <a:pPr>
                <a:defRPr/>
              </a:pPr>
              <a:t>‹#›</a:t>
            </a:fld>
            <a:endParaRPr lang="ru-RU"/>
          </a:p>
        </p:txBody>
      </p:sp>
    </p:spTree>
    <p:extLst>
      <p:ext uri="{BB962C8B-B14F-4D97-AF65-F5344CB8AC3E}">
        <p14:creationId xmlns:p14="http://schemas.microsoft.com/office/powerpoint/2010/main" val="277456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03BAC155-23C7-4F8E-93CD-0C5254C98093}" type="datetimeFigureOut">
              <a:rPr lang="ru-RU"/>
              <a:pPr>
                <a:defRPr/>
              </a:pPr>
              <a:t>02.06.2014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E0CD7A6-BCC4-49C9-B832-1E8CE5E113EE}" type="slidenum">
              <a:rPr lang="ru-RU"/>
              <a:pPr>
                <a:defRPr/>
              </a:pPr>
              <a:t>‹#›</a:t>
            </a:fld>
            <a:endParaRPr lang="ru-RU"/>
          </a:p>
        </p:txBody>
      </p:sp>
    </p:spTree>
    <p:extLst>
      <p:ext uri="{BB962C8B-B14F-4D97-AF65-F5344CB8AC3E}">
        <p14:creationId xmlns:p14="http://schemas.microsoft.com/office/powerpoint/2010/main" val="156414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8E9E135-8643-41CA-B09A-EF40F64A12E9}" type="datetimeFigureOut">
              <a:rPr lang="ru-RU"/>
              <a:pPr>
                <a:defRPr/>
              </a:pPr>
              <a:t>02.06.2014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2260BDBC-734A-4684-AD98-265591CFA928}" type="slidenum">
              <a:rPr lang="ru-RU"/>
              <a:pPr>
                <a:defRPr/>
              </a:pPr>
              <a:t>‹#›</a:t>
            </a:fld>
            <a:endParaRPr lang="ru-RU"/>
          </a:p>
        </p:txBody>
      </p:sp>
    </p:spTree>
    <p:extLst>
      <p:ext uri="{BB962C8B-B14F-4D97-AF65-F5344CB8AC3E}">
        <p14:creationId xmlns:p14="http://schemas.microsoft.com/office/powerpoint/2010/main" val="234189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04302D7-0716-44E0-9943-9C43F4E77F51}" type="datetimeFigureOut">
              <a:rPr lang="ru-RU"/>
              <a:pPr>
                <a:defRPr/>
              </a:pPr>
              <a:t>02.06.2014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27F2CBB-45B9-4F47-8DD5-4E53727ED6A2}" type="slidenum">
              <a:rPr lang="ru-RU"/>
              <a:pPr>
                <a:defRPr/>
              </a:pPr>
              <a:t>‹#›</a:t>
            </a:fld>
            <a:endParaRPr lang="ru-RU"/>
          </a:p>
        </p:txBody>
      </p:sp>
    </p:spTree>
    <p:extLst>
      <p:ext uri="{BB962C8B-B14F-4D97-AF65-F5344CB8AC3E}">
        <p14:creationId xmlns:p14="http://schemas.microsoft.com/office/powerpoint/2010/main" val="218273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F79B1070-4A3F-4567-B9F5-42B16DF812EA}" type="datetimeFigureOut">
              <a:rPr lang="ru-RU"/>
              <a:pPr>
                <a:defRPr/>
              </a:pPr>
              <a:t>02.06.2014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8475A40-BD77-464C-8D71-08B698EE2D56}" type="slidenum">
              <a:rPr lang="ru-RU"/>
              <a:pPr>
                <a:defRPr/>
              </a:pPr>
              <a:t>‹#›</a:t>
            </a:fld>
            <a:endParaRPr lang="ru-RU"/>
          </a:p>
        </p:txBody>
      </p:sp>
    </p:spTree>
    <p:extLst>
      <p:ext uri="{BB962C8B-B14F-4D97-AF65-F5344CB8AC3E}">
        <p14:creationId xmlns:p14="http://schemas.microsoft.com/office/powerpoint/2010/main" val="141708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CBBFFAA-1106-46C2-BA85-6A3C8C671248}"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0348FA2-1976-4A98-BF39-038EFEAE281A}" type="slidenum">
              <a:rPr lang="ru-RU"/>
              <a:pPr>
                <a:defRPr/>
              </a:pPr>
              <a:t>‹#›</a:t>
            </a:fld>
            <a:endParaRPr lang="ru-RU"/>
          </a:p>
        </p:txBody>
      </p:sp>
    </p:spTree>
    <p:extLst>
      <p:ext uri="{BB962C8B-B14F-4D97-AF65-F5344CB8AC3E}">
        <p14:creationId xmlns:p14="http://schemas.microsoft.com/office/powerpoint/2010/main" val="1164044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1" y="274639"/>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7761163-C1BE-4748-A253-1A299BC80660}"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6EC3F9F-896E-409D-9B52-8BC4571FE846}" type="slidenum">
              <a:rPr lang="ru-RU"/>
              <a:pPr>
                <a:defRPr/>
              </a:pPr>
              <a:t>‹#›</a:t>
            </a:fld>
            <a:endParaRPr lang="ru-RU"/>
          </a:p>
        </p:txBody>
      </p:sp>
    </p:spTree>
    <p:extLst>
      <p:ext uri="{BB962C8B-B14F-4D97-AF65-F5344CB8AC3E}">
        <p14:creationId xmlns:p14="http://schemas.microsoft.com/office/powerpoint/2010/main" val="280830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13 w 2780"/>
                <a:gd name="T1" fmla="*/ 18 h 953"/>
                <a:gd name="T2" fmla="*/ 2723 w 2780"/>
                <a:gd name="T3" fmla="*/ 24 h 953"/>
                <a:gd name="T4" fmla="*/ 2656 w 2780"/>
                <a:gd name="T5" fmla="*/ 102 h 953"/>
                <a:gd name="T6" fmla="*/ 2551 w 2780"/>
                <a:gd name="T7" fmla="*/ 156 h 953"/>
                <a:gd name="T8" fmla="*/ 2545 w 2780"/>
                <a:gd name="T9" fmla="*/ 222 h 953"/>
                <a:gd name="T10" fmla="*/ 2527 w 2780"/>
                <a:gd name="T11" fmla="*/ 246 h 953"/>
                <a:gd name="T12" fmla="*/ 2509 w 2780"/>
                <a:gd name="T13" fmla="*/ 252 h 953"/>
                <a:gd name="T14" fmla="*/ 2437 w 2780"/>
                <a:gd name="T15" fmla="*/ 210 h 953"/>
                <a:gd name="T16" fmla="*/ 2295 w 2780"/>
                <a:gd name="T17" fmla="*/ 192 h 953"/>
                <a:gd name="T18" fmla="*/ 2271 w 2780"/>
                <a:gd name="T19" fmla="*/ 186 h 953"/>
                <a:gd name="T20" fmla="*/ 2253 w 2780"/>
                <a:gd name="T21" fmla="*/ 192 h 953"/>
                <a:gd name="T22" fmla="*/ 2181 w 2780"/>
                <a:gd name="T23" fmla="*/ 228 h 953"/>
                <a:gd name="T24" fmla="*/ 2145 w 2780"/>
                <a:gd name="T25" fmla="*/ 240 h 953"/>
                <a:gd name="T26" fmla="*/ 2121 w 2780"/>
                <a:gd name="T27" fmla="*/ 246 h 953"/>
                <a:gd name="T28" fmla="*/ 2109 w 2780"/>
                <a:gd name="T29" fmla="*/ 258 h 953"/>
                <a:gd name="T30" fmla="*/ 2109 w 2780"/>
                <a:gd name="T31" fmla="*/ 276 h 953"/>
                <a:gd name="T32" fmla="*/ 2086 w 2780"/>
                <a:gd name="T33" fmla="*/ 300 h 953"/>
                <a:gd name="T34" fmla="*/ 2068 w 2780"/>
                <a:gd name="T35" fmla="*/ 312 h 953"/>
                <a:gd name="T36" fmla="*/ 2056 w 2780"/>
                <a:gd name="T37" fmla="*/ 324 h 953"/>
                <a:gd name="T38" fmla="*/ 2044 w 2780"/>
                <a:gd name="T39" fmla="*/ 336 h 953"/>
                <a:gd name="T40" fmla="*/ 2009 w 2780"/>
                <a:gd name="T41" fmla="*/ 342 h 953"/>
                <a:gd name="T42" fmla="*/ 1943 w 2780"/>
                <a:gd name="T43" fmla="*/ 336 h 953"/>
                <a:gd name="T44" fmla="*/ 1907 w 2780"/>
                <a:gd name="T45" fmla="*/ 330 h 953"/>
                <a:gd name="T46" fmla="*/ 1895 w 2780"/>
                <a:gd name="T47" fmla="*/ 342 h 953"/>
                <a:gd name="T48" fmla="*/ 1883 w 2780"/>
                <a:gd name="T49" fmla="*/ 354 h 953"/>
                <a:gd name="T50" fmla="*/ 1853 w 2780"/>
                <a:gd name="T51" fmla="*/ 360 h 953"/>
                <a:gd name="T52" fmla="*/ 1794 w 2780"/>
                <a:gd name="T53" fmla="*/ 342 h 953"/>
                <a:gd name="T54" fmla="*/ 1770 w 2780"/>
                <a:gd name="T55" fmla="*/ 342 h 953"/>
                <a:gd name="T56" fmla="*/ 1746 w 2780"/>
                <a:gd name="T57" fmla="*/ 354 h 953"/>
                <a:gd name="T58" fmla="*/ 1681 w 2780"/>
                <a:gd name="T59" fmla="*/ 425 h 953"/>
                <a:gd name="T60" fmla="*/ 1639 w 2780"/>
                <a:gd name="T61" fmla="*/ 569 h 953"/>
                <a:gd name="T62" fmla="*/ 1639 w 2780"/>
                <a:gd name="T63" fmla="*/ 593 h 953"/>
                <a:gd name="T64" fmla="*/ 1645 w 2780"/>
                <a:gd name="T65" fmla="*/ 641 h 953"/>
                <a:gd name="T66" fmla="*/ 1663 w 2780"/>
                <a:gd name="T67" fmla="*/ 659 h 953"/>
                <a:gd name="T68" fmla="*/ 1657 w 2780"/>
                <a:gd name="T69" fmla="*/ 671 h 953"/>
                <a:gd name="T70" fmla="*/ 1645 w 2780"/>
                <a:gd name="T71" fmla="*/ 683 h 953"/>
                <a:gd name="T72" fmla="*/ 1567 w 2780"/>
                <a:gd name="T73" fmla="*/ 689 h 953"/>
                <a:gd name="T74" fmla="*/ 1490 w 2780"/>
                <a:gd name="T75" fmla="*/ 629 h 953"/>
                <a:gd name="T76" fmla="*/ 1353 w 2780"/>
                <a:gd name="T77" fmla="*/ 587 h 953"/>
                <a:gd name="T78" fmla="*/ 1204 w 2780"/>
                <a:gd name="T79" fmla="*/ 671 h 953"/>
                <a:gd name="T80" fmla="*/ 1031 w 2780"/>
                <a:gd name="T81" fmla="*/ 731 h 953"/>
                <a:gd name="T82" fmla="*/ 828 w 2780"/>
                <a:gd name="T83" fmla="*/ 743 h 953"/>
                <a:gd name="T84" fmla="*/ 638 w 2780"/>
                <a:gd name="T85" fmla="*/ 701 h 953"/>
                <a:gd name="T86" fmla="*/ 578 w 2780"/>
                <a:gd name="T87" fmla="*/ 695 h 953"/>
                <a:gd name="T88" fmla="*/ 566 w 2780"/>
                <a:gd name="T89" fmla="*/ 701 h 953"/>
                <a:gd name="T90" fmla="*/ 530 w 2780"/>
                <a:gd name="T91" fmla="*/ 731 h 953"/>
                <a:gd name="T92" fmla="*/ 441 w 2780"/>
                <a:gd name="T93" fmla="*/ 809 h 953"/>
                <a:gd name="T94" fmla="*/ 411 w 2780"/>
                <a:gd name="T95" fmla="*/ 821 h 953"/>
                <a:gd name="T96" fmla="*/ 387 w 2780"/>
                <a:gd name="T97" fmla="*/ 821 h 953"/>
                <a:gd name="T98" fmla="*/ 340 w 2780"/>
                <a:gd name="T99" fmla="*/ 827 h 953"/>
                <a:gd name="T100" fmla="*/ 214 w 2780"/>
                <a:gd name="T101" fmla="*/ 851 h 953"/>
                <a:gd name="T102" fmla="*/ 178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25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ru-RU"/>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grpSp>
      <p:sp>
        <p:nvSpPr>
          <p:cNvPr id="6162"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ru-RU" altLang="ru-RU" noProof="0" smtClean="0"/>
              <a:t>Образец заголовка</a:t>
            </a:r>
          </a:p>
        </p:txBody>
      </p:sp>
      <p:sp>
        <p:nvSpPr>
          <p:cNvPr id="6163"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ru-RU" altLang="ru-RU" noProof="0" smtClean="0"/>
              <a:t>Образец подзаголовка</a:t>
            </a:r>
          </a:p>
        </p:txBody>
      </p:sp>
      <p:sp>
        <p:nvSpPr>
          <p:cNvPr id="20" name="Rectangle 20"/>
          <p:cNvSpPr>
            <a:spLocks noGrp="1" noChangeArrowheads="1"/>
          </p:cNvSpPr>
          <p:nvPr>
            <p:ph type="dt" sz="quarter"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21" name="Rectangle 21"/>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22" name="Rectangle 22"/>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4A6B3B1B-C41B-483C-9E3A-7C493890E2FC}" type="slidenum">
              <a:rPr lang="ru-RU" altLang="ru-RU"/>
              <a:pPr>
                <a:defRPr/>
              </a:pPr>
              <a:t>‹#›</a:t>
            </a:fld>
            <a:endParaRPr lang="ru-RU" altLang="ru-RU"/>
          </a:p>
        </p:txBody>
      </p:sp>
    </p:spTree>
    <p:extLst>
      <p:ext uri="{BB962C8B-B14F-4D97-AF65-F5344CB8AC3E}">
        <p14:creationId xmlns:p14="http://schemas.microsoft.com/office/powerpoint/2010/main" val="2488644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5"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B575D184-189A-4943-86EF-2E33686A62EC}" type="slidenum">
              <a:rPr lang="ru-RU" altLang="ru-RU"/>
              <a:pPr>
                <a:defRPr/>
              </a:pPr>
              <a:t>‹#›</a:t>
            </a:fld>
            <a:endParaRPr lang="ru-RU" altLang="ru-RU"/>
          </a:p>
        </p:txBody>
      </p:sp>
    </p:spTree>
    <p:extLst>
      <p:ext uri="{BB962C8B-B14F-4D97-AF65-F5344CB8AC3E}">
        <p14:creationId xmlns:p14="http://schemas.microsoft.com/office/powerpoint/2010/main" val="1630936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1"/>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ru-RU" smtClean="0"/>
              <a:t>Образец текста</a:t>
            </a:r>
          </a:p>
        </p:txBody>
      </p:sp>
      <p:sp>
        <p:nvSpPr>
          <p:cNvPr id="4"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5"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1465EE55-921B-4EEC-B20C-493995FE9D22}" type="slidenum">
              <a:rPr lang="ru-RU" altLang="ru-RU"/>
              <a:pPr>
                <a:defRPr/>
              </a:pPr>
              <a:t>‹#›</a:t>
            </a:fld>
            <a:endParaRPr lang="ru-RU" altLang="ru-RU"/>
          </a:p>
        </p:txBody>
      </p:sp>
    </p:spTree>
    <p:extLst>
      <p:ext uri="{BB962C8B-B14F-4D97-AF65-F5344CB8AC3E}">
        <p14:creationId xmlns:p14="http://schemas.microsoft.com/office/powerpoint/2010/main" val="1815255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1"/>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1"/>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7"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9C5611D9-2BEB-4348-8DA1-0AE4B72B3AB8}" type="slidenum">
              <a:rPr lang="ru-RU" altLang="ru-RU"/>
              <a:pPr>
                <a:defRPr/>
              </a:pPr>
              <a:t>‹#›</a:t>
            </a:fld>
            <a:endParaRPr lang="ru-RU" altLang="ru-RU"/>
          </a:p>
        </p:txBody>
      </p:sp>
    </p:spTree>
    <p:extLst>
      <p:ext uri="{BB962C8B-B14F-4D97-AF65-F5344CB8AC3E}">
        <p14:creationId xmlns:p14="http://schemas.microsoft.com/office/powerpoint/2010/main" val="3157823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8"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9"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637560AC-0B95-45F3-9D4B-CE9EB107A021}" type="slidenum">
              <a:rPr lang="ru-RU" altLang="ru-RU"/>
              <a:pPr>
                <a:defRPr/>
              </a:pPr>
              <a:t>‹#›</a:t>
            </a:fld>
            <a:endParaRPr lang="ru-RU" altLang="ru-RU"/>
          </a:p>
        </p:txBody>
      </p:sp>
    </p:spTree>
    <p:extLst>
      <p:ext uri="{BB962C8B-B14F-4D97-AF65-F5344CB8AC3E}">
        <p14:creationId xmlns:p14="http://schemas.microsoft.com/office/powerpoint/2010/main" val="3741198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4"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5"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49CAE2FF-7BEB-46AF-B853-DF02FB818ABD}" type="slidenum">
              <a:rPr lang="ru-RU" altLang="ru-RU"/>
              <a:pPr>
                <a:defRPr/>
              </a:pPr>
              <a:t>‹#›</a:t>
            </a:fld>
            <a:endParaRPr lang="ru-RU" altLang="ru-RU"/>
          </a:p>
        </p:txBody>
      </p:sp>
    </p:spTree>
    <p:extLst>
      <p:ext uri="{BB962C8B-B14F-4D97-AF65-F5344CB8AC3E}">
        <p14:creationId xmlns:p14="http://schemas.microsoft.com/office/powerpoint/2010/main" val="431965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3"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4"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FAF0E8EC-142F-47C7-90A5-4DE2BA9B7D42}" type="slidenum">
              <a:rPr lang="ru-RU" altLang="ru-RU"/>
              <a:pPr>
                <a:defRPr/>
              </a:pPr>
              <a:t>‹#›</a:t>
            </a:fld>
            <a:endParaRPr lang="ru-RU" altLang="ru-RU"/>
          </a:p>
        </p:txBody>
      </p:sp>
    </p:spTree>
    <p:extLst>
      <p:ext uri="{BB962C8B-B14F-4D97-AF65-F5344CB8AC3E}">
        <p14:creationId xmlns:p14="http://schemas.microsoft.com/office/powerpoint/2010/main" val="29499932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ru-RU" smtClean="0"/>
              <a:t>Образец текста</a:t>
            </a:r>
          </a:p>
        </p:txBody>
      </p:sp>
      <p:sp>
        <p:nvSpPr>
          <p:cNvPr id="5"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7"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558C8440-E5A2-43F5-B72F-830C91F68F15}" type="slidenum">
              <a:rPr lang="ru-RU" altLang="ru-RU"/>
              <a:pPr>
                <a:defRPr/>
              </a:pPr>
              <a:t>‹#›</a:t>
            </a:fld>
            <a:endParaRPr lang="ru-RU" altLang="ru-RU"/>
          </a:p>
        </p:txBody>
      </p:sp>
    </p:spTree>
    <p:extLst>
      <p:ext uri="{BB962C8B-B14F-4D97-AF65-F5344CB8AC3E}">
        <p14:creationId xmlns:p14="http://schemas.microsoft.com/office/powerpoint/2010/main" val="1326346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ru-RU" smtClean="0"/>
              <a:t>Образец текста</a:t>
            </a:r>
          </a:p>
        </p:txBody>
      </p:sp>
      <p:sp>
        <p:nvSpPr>
          <p:cNvPr id="5"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7"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3D877F08-6FC9-4F22-9C73-43A47334E4D3}" type="slidenum">
              <a:rPr lang="ru-RU" altLang="ru-RU"/>
              <a:pPr>
                <a:defRPr/>
              </a:pPr>
              <a:t>‹#›</a:t>
            </a:fld>
            <a:endParaRPr lang="ru-RU" altLang="ru-RU"/>
          </a:p>
        </p:txBody>
      </p:sp>
    </p:spTree>
    <p:extLst>
      <p:ext uri="{BB962C8B-B14F-4D97-AF65-F5344CB8AC3E}">
        <p14:creationId xmlns:p14="http://schemas.microsoft.com/office/powerpoint/2010/main" val="1448602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5"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88FC6BEC-8D99-4B99-BAE5-A3FEECDBDDB9}" type="slidenum">
              <a:rPr lang="ru-RU" altLang="ru-RU"/>
              <a:pPr>
                <a:defRPr/>
              </a:pPr>
              <a:t>‹#›</a:t>
            </a:fld>
            <a:endParaRPr lang="ru-RU" altLang="ru-RU"/>
          </a:p>
        </p:txBody>
      </p:sp>
    </p:spTree>
    <p:extLst>
      <p:ext uri="{BB962C8B-B14F-4D97-AF65-F5344CB8AC3E}">
        <p14:creationId xmlns:p14="http://schemas.microsoft.com/office/powerpoint/2010/main" val="448524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1"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9"/>
          <p:cNvSpPr>
            <a:spLocks noGrp="1" noChangeArrowheads="1"/>
          </p:cNvSpPr>
          <p:nvPr>
            <p:ph type="dt" sz="half" idx="10"/>
          </p:nvPr>
        </p:nvSpPr>
        <p:spPr/>
        <p:txBody>
          <a:bodyPr/>
          <a:lstStyle>
            <a:lvl1pPr defTabSz="457153">
              <a:defRPr kumimoji="1">
                <a:latin typeface="Calibri" pitchFamily="34" charset="0"/>
                <a:cs typeface="Arial" charset="0"/>
              </a:defRPr>
            </a:lvl1pPr>
          </a:lstStyle>
          <a:p>
            <a:pPr>
              <a:defRPr/>
            </a:pPr>
            <a:endParaRPr lang="ru-RU" altLang="ru-RU"/>
          </a:p>
        </p:txBody>
      </p:sp>
      <p:sp>
        <p:nvSpPr>
          <p:cNvPr id="5" name="Rectangle 20"/>
          <p:cNvSpPr>
            <a:spLocks noGrp="1" noChangeArrowheads="1"/>
          </p:cNvSpPr>
          <p:nvPr>
            <p:ph type="ftr" sz="quarter" idx="11"/>
          </p:nvPr>
        </p:nvSpPr>
        <p:spPr/>
        <p:txBody>
          <a:bodyPr/>
          <a:lstStyle>
            <a:lvl1pPr defTabSz="457153">
              <a:defRPr kumimoji="1">
                <a:latin typeface="Calibri" pitchFamily="34" charset="0"/>
                <a:cs typeface="Arial" charset="0"/>
              </a:defRPr>
            </a:lvl1pPr>
          </a:lstStyle>
          <a:p>
            <a:pPr>
              <a:defRPr/>
            </a:pPr>
            <a:endParaRPr lang="ru-RU" altLang="ru-RU"/>
          </a:p>
        </p:txBody>
      </p:sp>
      <p:sp>
        <p:nvSpPr>
          <p:cNvPr id="6" name="Rectangle 21"/>
          <p:cNvSpPr>
            <a:spLocks noGrp="1" noChangeArrowheads="1"/>
          </p:cNvSpPr>
          <p:nvPr>
            <p:ph type="sldNum" sz="quarter" idx="12"/>
          </p:nvPr>
        </p:nvSpPr>
        <p:spPr/>
        <p:txBody>
          <a:bodyPr/>
          <a:lstStyle>
            <a:lvl1pPr defTabSz="457153">
              <a:defRPr kumimoji="1">
                <a:latin typeface="Calibri" pitchFamily="34" charset="0"/>
                <a:cs typeface="Arial" charset="0"/>
              </a:defRPr>
            </a:lvl1pPr>
          </a:lstStyle>
          <a:p>
            <a:pPr>
              <a:defRPr/>
            </a:pPr>
            <a:fld id="{5547B4BC-00F6-41A8-B465-A83D70AB5F5E}" type="slidenum">
              <a:rPr lang="ru-RU" altLang="ru-RU"/>
              <a:pPr>
                <a:defRPr/>
              </a:pPr>
              <a:t>‹#›</a:t>
            </a:fld>
            <a:endParaRPr lang="ru-RU" altLang="ru-RU"/>
          </a:p>
        </p:txBody>
      </p:sp>
    </p:spTree>
    <p:extLst>
      <p:ext uri="{BB962C8B-B14F-4D97-AF65-F5344CB8AC3E}">
        <p14:creationId xmlns:p14="http://schemas.microsoft.com/office/powerpoint/2010/main" val="2479075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440" y="2129984"/>
            <a:ext cx="7773120" cy="1470394"/>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ru-RU" smtClean="0"/>
              <a:t>Образец подзаголовка</a:t>
            </a:r>
            <a:endParaRPr lang="ru-RU"/>
          </a:p>
        </p:txBody>
      </p:sp>
      <p:sp>
        <p:nvSpPr>
          <p:cNvPr id="4"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5"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6"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4F8AD251-C74F-428D-B5DB-5D1B1CA0745E}" type="slidenum">
              <a:rPr lang="ru-RU"/>
              <a:pPr>
                <a:defRPr/>
              </a:pPr>
              <a:t>‹#›</a:t>
            </a:fld>
            <a:endParaRPr lang="ru-RU"/>
          </a:p>
        </p:txBody>
      </p:sp>
    </p:spTree>
    <p:extLst>
      <p:ext uri="{BB962C8B-B14F-4D97-AF65-F5344CB8AC3E}">
        <p14:creationId xmlns:p14="http://schemas.microsoft.com/office/powerpoint/2010/main" val="5018184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5"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6"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39C6617F-AAB3-4368-BD4F-9BADF0BF3F8D}" type="slidenum">
              <a:rPr lang="ru-RU"/>
              <a:pPr>
                <a:defRPr/>
              </a:pPr>
              <a:t>‹#›</a:t>
            </a:fld>
            <a:endParaRPr lang="ru-RU"/>
          </a:p>
        </p:txBody>
      </p:sp>
    </p:spTree>
    <p:extLst>
      <p:ext uri="{BB962C8B-B14F-4D97-AF65-F5344CB8AC3E}">
        <p14:creationId xmlns:p14="http://schemas.microsoft.com/office/powerpoint/2010/main" val="38661634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880" y="4406863"/>
            <a:ext cx="7771680" cy="1362383"/>
          </a:xfrm>
        </p:spPr>
        <p:txBody>
          <a:bodyPr anchor="t"/>
          <a:lstStyle>
            <a:lvl1pPr algn="l">
              <a:defRPr sz="3600" b="1" cap="all"/>
            </a:lvl1pPr>
          </a:lstStyle>
          <a:p>
            <a:r>
              <a:rPr lang="ru-RU" smtClean="0"/>
              <a:t>Образец заголовка</a:t>
            </a:r>
            <a:endParaRPr lang="ru-RU"/>
          </a:p>
        </p:txBody>
      </p:sp>
      <p:sp>
        <p:nvSpPr>
          <p:cNvPr id="3" name="Текст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ru-RU" smtClean="0"/>
              <a:t>Образец текста</a:t>
            </a:r>
          </a:p>
        </p:txBody>
      </p:sp>
      <p:sp>
        <p:nvSpPr>
          <p:cNvPr id="4"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5"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6"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E938CD19-748F-49FE-A7C2-E34C31743A18}" type="slidenum">
              <a:rPr lang="ru-RU"/>
              <a:pPr>
                <a:defRPr/>
              </a:pPr>
              <a:t>‹#›</a:t>
            </a:fld>
            <a:endParaRPr lang="ru-RU"/>
          </a:p>
        </p:txBody>
      </p:sp>
    </p:spTree>
    <p:extLst>
      <p:ext uri="{BB962C8B-B14F-4D97-AF65-F5344CB8AC3E}">
        <p14:creationId xmlns:p14="http://schemas.microsoft.com/office/powerpoint/2010/main" val="2203524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6480" y="1604329"/>
            <a:ext cx="4043520" cy="452351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38240" y="1604329"/>
            <a:ext cx="4043520" cy="452351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6"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7"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08588CFA-9537-4BF6-8634-D788CE073CD9}" type="slidenum">
              <a:rPr lang="ru-RU"/>
              <a:pPr>
                <a:defRPr/>
              </a:pPr>
              <a:t>‹#›</a:t>
            </a:fld>
            <a:endParaRPr lang="ru-RU"/>
          </a:p>
        </p:txBody>
      </p:sp>
    </p:spTree>
    <p:extLst>
      <p:ext uri="{BB962C8B-B14F-4D97-AF65-F5344CB8AC3E}">
        <p14:creationId xmlns:p14="http://schemas.microsoft.com/office/powerpoint/2010/main" val="36848598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5070"/>
            <a:ext cx="8229600" cy="1142039"/>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ru-RU" smtClean="0"/>
              <a:t>Образец текста</a:t>
            </a:r>
          </a:p>
        </p:txBody>
      </p:sp>
      <p:sp>
        <p:nvSpPr>
          <p:cNvPr id="4" name="Содержимое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ru-RU" smtClean="0"/>
              <a:t>Образец текста</a:t>
            </a:r>
          </a:p>
        </p:txBody>
      </p:sp>
      <p:sp>
        <p:nvSpPr>
          <p:cNvPr id="6" name="Содержимое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8"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9"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3651EEF8-499F-496E-8528-71D1C77A2BC1}" type="slidenum">
              <a:rPr lang="ru-RU"/>
              <a:pPr>
                <a:defRPr/>
              </a:pPr>
              <a:t>‹#›</a:t>
            </a:fld>
            <a:endParaRPr lang="ru-RU"/>
          </a:p>
        </p:txBody>
      </p:sp>
    </p:spTree>
    <p:extLst>
      <p:ext uri="{BB962C8B-B14F-4D97-AF65-F5344CB8AC3E}">
        <p14:creationId xmlns:p14="http://schemas.microsoft.com/office/powerpoint/2010/main" val="3456048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4"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5"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F8F3583C-8CA6-4633-9294-BEECC08027E7}" type="slidenum">
              <a:rPr lang="ru-RU"/>
              <a:pPr>
                <a:defRPr/>
              </a:pPr>
              <a:t>‹#›</a:t>
            </a:fld>
            <a:endParaRPr lang="ru-RU"/>
          </a:p>
        </p:txBody>
      </p:sp>
    </p:spTree>
    <p:extLst>
      <p:ext uri="{BB962C8B-B14F-4D97-AF65-F5344CB8AC3E}">
        <p14:creationId xmlns:p14="http://schemas.microsoft.com/office/powerpoint/2010/main" val="6229010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3"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4"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894F5C2C-1483-485B-8F51-3359C4E21952}" type="slidenum">
              <a:rPr lang="ru-RU"/>
              <a:pPr>
                <a:defRPr/>
              </a:pPr>
              <a:t>‹#›</a:t>
            </a:fld>
            <a:endParaRPr lang="ru-RU"/>
          </a:p>
        </p:txBody>
      </p:sp>
    </p:spTree>
    <p:extLst>
      <p:ext uri="{BB962C8B-B14F-4D97-AF65-F5344CB8AC3E}">
        <p14:creationId xmlns:p14="http://schemas.microsoft.com/office/powerpoint/2010/main" val="1510955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0" y="273629"/>
            <a:ext cx="3008160" cy="1160762"/>
          </a:xfrm>
        </p:spPr>
        <p:txBody>
          <a:bodyPr anchor="b"/>
          <a:lstStyle>
            <a:lvl1pPr algn="l">
              <a:defRPr sz="1800" b="1"/>
            </a:lvl1pPr>
          </a:lstStyle>
          <a:p>
            <a:r>
              <a:rPr lang="ru-RU" smtClean="0"/>
              <a:t>Образец заголовка</a:t>
            </a:r>
            <a:endParaRPr lang="ru-RU"/>
          </a:p>
        </p:txBody>
      </p:sp>
      <p:sp>
        <p:nvSpPr>
          <p:cNvPr id="3" name="Содержимое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ru-RU" smtClean="0"/>
              <a:t>Образец текста</a:t>
            </a:r>
          </a:p>
        </p:txBody>
      </p:sp>
      <p:sp>
        <p:nvSpPr>
          <p:cNvPr id="5"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6"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7"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C128082E-A363-4216-BBD9-0B5E58179C44}" type="slidenum">
              <a:rPr lang="ru-RU"/>
              <a:pPr>
                <a:defRPr/>
              </a:pPr>
              <a:t>‹#›</a:t>
            </a:fld>
            <a:endParaRPr lang="ru-RU"/>
          </a:p>
        </p:txBody>
      </p:sp>
    </p:spTree>
    <p:extLst>
      <p:ext uri="{BB962C8B-B14F-4D97-AF65-F5344CB8AC3E}">
        <p14:creationId xmlns:p14="http://schemas.microsoft.com/office/powerpoint/2010/main" val="4206358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801" y="4800025"/>
            <a:ext cx="5486400" cy="567420"/>
          </a:xfrm>
        </p:spPr>
        <p:txBody>
          <a:bodyPr anchor="b"/>
          <a:lstStyle>
            <a:lvl1pPr algn="l">
              <a:defRPr sz="1800" b="1"/>
            </a:lvl1pPr>
          </a:lstStyle>
          <a:p>
            <a:r>
              <a:rPr lang="ru-RU" smtClean="0"/>
              <a:t>Образец заголовка</a:t>
            </a:r>
            <a:endParaRPr lang="ru-RU"/>
          </a:p>
        </p:txBody>
      </p:sp>
      <p:sp>
        <p:nvSpPr>
          <p:cNvPr id="3" name="Рисунок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endParaRPr lang="ru-RU" noProof="0" smtClean="0"/>
          </a:p>
        </p:txBody>
      </p:sp>
      <p:sp>
        <p:nvSpPr>
          <p:cNvPr id="4" name="Текст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ru-RU" smtClean="0"/>
              <a:t>Образец текста</a:t>
            </a:r>
          </a:p>
        </p:txBody>
      </p:sp>
      <p:sp>
        <p:nvSpPr>
          <p:cNvPr id="5"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6"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7"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49DCCA9F-507C-4B7B-AD43-A1B0BACBBF21}" type="slidenum">
              <a:rPr lang="ru-RU"/>
              <a:pPr>
                <a:defRPr/>
              </a:pPr>
              <a:t>‹#›</a:t>
            </a:fld>
            <a:endParaRPr lang="ru-RU"/>
          </a:p>
        </p:txBody>
      </p:sp>
    </p:spTree>
    <p:extLst>
      <p:ext uri="{BB962C8B-B14F-4D97-AF65-F5344CB8AC3E}">
        <p14:creationId xmlns:p14="http://schemas.microsoft.com/office/powerpoint/2010/main" val="1436221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5"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6"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0B369447-0E76-464E-AE34-0D7A73A91B5B}" type="slidenum">
              <a:rPr lang="ru-RU"/>
              <a:pPr>
                <a:defRPr/>
              </a:pPr>
              <a:t>‹#›</a:t>
            </a:fld>
            <a:endParaRPr lang="ru-RU"/>
          </a:p>
        </p:txBody>
      </p:sp>
    </p:spTree>
    <p:extLst>
      <p:ext uri="{BB962C8B-B14F-4D97-AF65-F5344CB8AC3E}">
        <p14:creationId xmlns:p14="http://schemas.microsoft.com/office/powerpoint/2010/main" val="26467345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5440" y="273629"/>
            <a:ext cx="2056320" cy="585421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6480" y="273629"/>
            <a:ext cx="6030720" cy="585421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p:txBody>
          <a:bodyPr/>
          <a:lstStyle>
            <a:lvl1pPr defTabSz="457153" hangingPunct="1">
              <a:lnSpc>
                <a:spcPct val="100000"/>
              </a:lnSpc>
              <a:buSzTx/>
              <a:defRPr kumimoji="1"/>
            </a:lvl1pPr>
          </a:lstStyle>
          <a:p>
            <a:pPr>
              <a:defRPr/>
            </a:pPr>
            <a:endParaRPr lang="ru-RU"/>
          </a:p>
        </p:txBody>
      </p:sp>
      <p:sp>
        <p:nvSpPr>
          <p:cNvPr id="5" name="Rectangle 4"/>
          <p:cNvSpPr>
            <a:spLocks noGrp="1" noChangeArrowheads="1"/>
          </p:cNvSpPr>
          <p:nvPr>
            <p:ph type="ftr" idx="11"/>
          </p:nvPr>
        </p:nvSpPr>
        <p:spPr/>
        <p:txBody>
          <a:bodyPr/>
          <a:lstStyle>
            <a:lvl1pPr defTabSz="457153" hangingPunct="1">
              <a:lnSpc>
                <a:spcPct val="100000"/>
              </a:lnSpc>
              <a:buSzTx/>
              <a:defRPr kumimoji="1"/>
            </a:lvl1pPr>
          </a:lstStyle>
          <a:p>
            <a:pPr>
              <a:defRPr/>
            </a:pPr>
            <a:endParaRPr lang="ru-RU"/>
          </a:p>
        </p:txBody>
      </p:sp>
      <p:sp>
        <p:nvSpPr>
          <p:cNvPr id="6" name="Rectangle 5"/>
          <p:cNvSpPr>
            <a:spLocks noGrp="1" noChangeArrowheads="1"/>
          </p:cNvSpPr>
          <p:nvPr>
            <p:ph type="sldNum" idx="12"/>
          </p:nvPr>
        </p:nvSpPr>
        <p:spPr/>
        <p:txBody>
          <a:bodyPr/>
          <a:lstStyle>
            <a:lvl1pPr defTabSz="457153" hangingPunct="1">
              <a:lnSpc>
                <a:spcPct val="100000"/>
              </a:lnSpc>
              <a:buSzTx/>
              <a:defRPr kumimoji="1"/>
            </a:lvl1pPr>
          </a:lstStyle>
          <a:p>
            <a:pPr>
              <a:defRPr/>
            </a:pPr>
            <a:fld id="{753427F0-4443-43DA-95CD-E899803AA127}" type="slidenum">
              <a:rPr lang="ru-RU"/>
              <a:pPr>
                <a:defRPr/>
              </a:pPr>
              <a:t>‹#›</a:t>
            </a:fld>
            <a:endParaRPr lang="ru-RU"/>
          </a:p>
        </p:txBody>
      </p:sp>
    </p:spTree>
    <p:extLst>
      <p:ext uri="{BB962C8B-B14F-4D97-AF65-F5344CB8AC3E}">
        <p14:creationId xmlns:p14="http://schemas.microsoft.com/office/powerpoint/2010/main" val="20533998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defTabSz="457153">
              <a:defRPr/>
            </a:lvl1pPr>
          </a:lstStyle>
          <a:p>
            <a:pPr>
              <a:defRPr/>
            </a:pPr>
            <a:fld id="{54D59CBB-F997-4DB4-8DB8-239A215B52C0}"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6" name="Номер слайда 5"/>
          <p:cNvSpPr>
            <a:spLocks noGrp="1"/>
          </p:cNvSpPr>
          <p:nvPr>
            <p:ph type="sldNum" sz="quarter" idx="12"/>
          </p:nvPr>
        </p:nvSpPr>
        <p:spPr/>
        <p:txBody>
          <a:bodyPr/>
          <a:lstStyle>
            <a:lvl1pPr defTabSz="457153">
              <a:defRPr/>
            </a:lvl1pPr>
          </a:lstStyle>
          <a:p>
            <a:pPr>
              <a:defRPr/>
            </a:pPr>
            <a:fld id="{2CD163F7-79D5-424C-82D7-92CB1F582623}" type="slidenum">
              <a:rPr lang="ru-RU"/>
              <a:pPr>
                <a:defRPr/>
              </a:pPr>
              <a:t>‹#›</a:t>
            </a:fld>
            <a:endParaRPr lang="ru-RU"/>
          </a:p>
        </p:txBody>
      </p:sp>
    </p:spTree>
    <p:extLst>
      <p:ext uri="{BB962C8B-B14F-4D97-AF65-F5344CB8AC3E}">
        <p14:creationId xmlns:p14="http://schemas.microsoft.com/office/powerpoint/2010/main" val="3443024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defTabSz="457153">
              <a:defRPr/>
            </a:lvl1pPr>
          </a:lstStyle>
          <a:p>
            <a:pPr>
              <a:defRPr/>
            </a:pPr>
            <a:fld id="{1CAAFD4D-CE72-477D-8B69-91D77B9BD23A}"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6" name="Номер слайда 5"/>
          <p:cNvSpPr>
            <a:spLocks noGrp="1"/>
          </p:cNvSpPr>
          <p:nvPr>
            <p:ph type="sldNum" sz="quarter" idx="12"/>
          </p:nvPr>
        </p:nvSpPr>
        <p:spPr/>
        <p:txBody>
          <a:bodyPr/>
          <a:lstStyle>
            <a:lvl1pPr defTabSz="457153">
              <a:defRPr/>
            </a:lvl1pPr>
          </a:lstStyle>
          <a:p>
            <a:pPr>
              <a:defRPr/>
            </a:pPr>
            <a:fld id="{72B02DE0-39CB-4194-9393-8E7E2697D83C}" type="slidenum">
              <a:rPr lang="ru-RU"/>
              <a:pPr>
                <a:defRPr/>
              </a:pPr>
              <a:t>‹#›</a:t>
            </a:fld>
            <a:endParaRPr lang="ru-RU"/>
          </a:p>
        </p:txBody>
      </p:sp>
    </p:spTree>
    <p:extLst>
      <p:ext uri="{BB962C8B-B14F-4D97-AF65-F5344CB8AC3E}">
        <p14:creationId xmlns:p14="http://schemas.microsoft.com/office/powerpoint/2010/main" val="1549326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defTabSz="457153">
              <a:defRPr/>
            </a:lvl1pPr>
          </a:lstStyle>
          <a:p>
            <a:pPr>
              <a:defRPr/>
            </a:pPr>
            <a:fld id="{B8EFD84B-8ED0-4E7A-B1D7-3AD7A67239EF}"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6" name="Номер слайда 5"/>
          <p:cNvSpPr>
            <a:spLocks noGrp="1"/>
          </p:cNvSpPr>
          <p:nvPr>
            <p:ph type="sldNum" sz="quarter" idx="12"/>
          </p:nvPr>
        </p:nvSpPr>
        <p:spPr/>
        <p:txBody>
          <a:bodyPr/>
          <a:lstStyle>
            <a:lvl1pPr defTabSz="457153">
              <a:defRPr/>
            </a:lvl1pPr>
          </a:lstStyle>
          <a:p>
            <a:pPr>
              <a:defRPr/>
            </a:pPr>
            <a:fld id="{359BE76E-5AC2-4731-B350-D70A8204EC65}" type="slidenum">
              <a:rPr lang="ru-RU"/>
              <a:pPr>
                <a:defRPr/>
              </a:pPr>
              <a:t>‹#›</a:t>
            </a:fld>
            <a:endParaRPr lang="ru-RU"/>
          </a:p>
        </p:txBody>
      </p:sp>
    </p:spTree>
    <p:extLst>
      <p:ext uri="{BB962C8B-B14F-4D97-AF65-F5344CB8AC3E}">
        <p14:creationId xmlns:p14="http://schemas.microsoft.com/office/powerpoint/2010/main" val="255807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defTabSz="457153">
              <a:defRPr/>
            </a:lvl1pPr>
          </a:lstStyle>
          <a:p>
            <a:pPr>
              <a:defRPr/>
            </a:pPr>
            <a:fld id="{37E9F559-2574-4D69-9FF4-884AD7EF129D}" type="datetimeFigureOut">
              <a:rPr lang="ru-RU"/>
              <a:pPr>
                <a:defRPr/>
              </a:pPr>
              <a:t>02.06.2014</a:t>
            </a:fld>
            <a:endParaRPr lang="ru-RU"/>
          </a:p>
        </p:txBody>
      </p:sp>
      <p:sp>
        <p:nvSpPr>
          <p:cNvPr id="6"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7" name="Номер слайда 5"/>
          <p:cNvSpPr>
            <a:spLocks noGrp="1"/>
          </p:cNvSpPr>
          <p:nvPr>
            <p:ph type="sldNum" sz="quarter" idx="12"/>
          </p:nvPr>
        </p:nvSpPr>
        <p:spPr/>
        <p:txBody>
          <a:bodyPr/>
          <a:lstStyle>
            <a:lvl1pPr defTabSz="457153">
              <a:defRPr/>
            </a:lvl1pPr>
          </a:lstStyle>
          <a:p>
            <a:pPr>
              <a:defRPr/>
            </a:pPr>
            <a:fld id="{096F0170-5B3A-4340-9DA2-69A062BADC9B}" type="slidenum">
              <a:rPr lang="ru-RU"/>
              <a:pPr>
                <a:defRPr/>
              </a:pPr>
              <a:t>‹#›</a:t>
            </a:fld>
            <a:endParaRPr lang="ru-RU"/>
          </a:p>
        </p:txBody>
      </p:sp>
    </p:spTree>
    <p:extLst>
      <p:ext uri="{BB962C8B-B14F-4D97-AF65-F5344CB8AC3E}">
        <p14:creationId xmlns:p14="http://schemas.microsoft.com/office/powerpoint/2010/main" val="25411784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defTabSz="457153">
              <a:defRPr/>
            </a:lvl1pPr>
          </a:lstStyle>
          <a:p>
            <a:pPr>
              <a:defRPr/>
            </a:pPr>
            <a:fld id="{1AF2CBD0-4B8C-45C7-9620-C40FC7713333}" type="datetimeFigureOut">
              <a:rPr lang="ru-RU"/>
              <a:pPr>
                <a:defRPr/>
              </a:pPr>
              <a:t>02.06.2014</a:t>
            </a:fld>
            <a:endParaRPr lang="ru-RU"/>
          </a:p>
        </p:txBody>
      </p:sp>
      <p:sp>
        <p:nvSpPr>
          <p:cNvPr id="8"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9" name="Номер слайда 5"/>
          <p:cNvSpPr>
            <a:spLocks noGrp="1"/>
          </p:cNvSpPr>
          <p:nvPr>
            <p:ph type="sldNum" sz="quarter" idx="12"/>
          </p:nvPr>
        </p:nvSpPr>
        <p:spPr/>
        <p:txBody>
          <a:bodyPr/>
          <a:lstStyle>
            <a:lvl1pPr defTabSz="457153">
              <a:defRPr/>
            </a:lvl1pPr>
          </a:lstStyle>
          <a:p>
            <a:pPr>
              <a:defRPr/>
            </a:pPr>
            <a:fld id="{FAD9A56B-0A8D-42A8-BFE6-A775385BF439}" type="slidenum">
              <a:rPr lang="ru-RU"/>
              <a:pPr>
                <a:defRPr/>
              </a:pPr>
              <a:t>‹#›</a:t>
            </a:fld>
            <a:endParaRPr lang="ru-RU"/>
          </a:p>
        </p:txBody>
      </p:sp>
    </p:spTree>
    <p:extLst>
      <p:ext uri="{BB962C8B-B14F-4D97-AF65-F5344CB8AC3E}">
        <p14:creationId xmlns:p14="http://schemas.microsoft.com/office/powerpoint/2010/main" val="14140498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defTabSz="457153">
              <a:defRPr/>
            </a:lvl1pPr>
          </a:lstStyle>
          <a:p>
            <a:pPr>
              <a:defRPr/>
            </a:pPr>
            <a:fld id="{218C3D82-8FCD-4212-8F70-F141ADEFD397}" type="datetimeFigureOut">
              <a:rPr lang="ru-RU"/>
              <a:pPr>
                <a:defRPr/>
              </a:pPr>
              <a:t>02.06.2014</a:t>
            </a:fld>
            <a:endParaRPr lang="ru-RU"/>
          </a:p>
        </p:txBody>
      </p:sp>
      <p:sp>
        <p:nvSpPr>
          <p:cNvPr id="4"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5" name="Номер слайда 5"/>
          <p:cNvSpPr>
            <a:spLocks noGrp="1"/>
          </p:cNvSpPr>
          <p:nvPr>
            <p:ph type="sldNum" sz="quarter" idx="12"/>
          </p:nvPr>
        </p:nvSpPr>
        <p:spPr/>
        <p:txBody>
          <a:bodyPr/>
          <a:lstStyle>
            <a:lvl1pPr defTabSz="457153">
              <a:defRPr/>
            </a:lvl1pPr>
          </a:lstStyle>
          <a:p>
            <a:pPr>
              <a:defRPr/>
            </a:pPr>
            <a:fld id="{765ADA33-8E78-4715-B403-3EB4D83051FD}" type="slidenum">
              <a:rPr lang="ru-RU"/>
              <a:pPr>
                <a:defRPr/>
              </a:pPr>
              <a:t>‹#›</a:t>
            </a:fld>
            <a:endParaRPr lang="ru-RU"/>
          </a:p>
        </p:txBody>
      </p:sp>
    </p:spTree>
    <p:extLst>
      <p:ext uri="{BB962C8B-B14F-4D97-AF65-F5344CB8AC3E}">
        <p14:creationId xmlns:p14="http://schemas.microsoft.com/office/powerpoint/2010/main" val="35200779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defTabSz="457153">
              <a:defRPr/>
            </a:lvl1pPr>
          </a:lstStyle>
          <a:p>
            <a:pPr>
              <a:defRPr/>
            </a:pPr>
            <a:fld id="{3DEF105C-2CBB-4AC9-81ED-14B29E5BF899}" type="datetimeFigureOut">
              <a:rPr lang="ru-RU"/>
              <a:pPr>
                <a:defRPr/>
              </a:pPr>
              <a:t>02.06.2014</a:t>
            </a:fld>
            <a:endParaRPr lang="ru-RU"/>
          </a:p>
        </p:txBody>
      </p:sp>
      <p:sp>
        <p:nvSpPr>
          <p:cNvPr id="3"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4" name="Номер слайда 5"/>
          <p:cNvSpPr>
            <a:spLocks noGrp="1"/>
          </p:cNvSpPr>
          <p:nvPr>
            <p:ph type="sldNum" sz="quarter" idx="12"/>
          </p:nvPr>
        </p:nvSpPr>
        <p:spPr/>
        <p:txBody>
          <a:bodyPr/>
          <a:lstStyle>
            <a:lvl1pPr defTabSz="457153">
              <a:defRPr/>
            </a:lvl1pPr>
          </a:lstStyle>
          <a:p>
            <a:pPr>
              <a:defRPr/>
            </a:pPr>
            <a:fld id="{320151EE-E6FF-496A-B065-6049809F81A8}" type="slidenum">
              <a:rPr lang="ru-RU"/>
              <a:pPr>
                <a:defRPr/>
              </a:pPr>
              <a:t>‹#›</a:t>
            </a:fld>
            <a:endParaRPr lang="ru-RU"/>
          </a:p>
        </p:txBody>
      </p:sp>
    </p:spTree>
    <p:extLst>
      <p:ext uri="{BB962C8B-B14F-4D97-AF65-F5344CB8AC3E}">
        <p14:creationId xmlns:p14="http://schemas.microsoft.com/office/powerpoint/2010/main" val="25797770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defTabSz="457153">
              <a:defRPr/>
            </a:lvl1pPr>
          </a:lstStyle>
          <a:p>
            <a:pPr>
              <a:defRPr/>
            </a:pPr>
            <a:fld id="{56817FC9-7C47-4886-9B07-F98926E27FC3}" type="datetimeFigureOut">
              <a:rPr lang="ru-RU"/>
              <a:pPr>
                <a:defRPr/>
              </a:pPr>
              <a:t>02.06.2014</a:t>
            </a:fld>
            <a:endParaRPr lang="ru-RU"/>
          </a:p>
        </p:txBody>
      </p:sp>
      <p:sp>
        <p:nvSpPr>
          <p:cNvPr id="6"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7" name="Номер слайда 5"/>
          <p:cNvSpPr>
            <a:spLocks noGrp="1"/>
          </p:cNvSpPr>
          <p:nvPr>
            <p:ph type="sldNum" sz="quarter" idx="12"/>
          </p:nvPr>
        </p:nvSpPr>
        <p:spPr/>
        <p:txBody>
          <a:bodyPr/>
          <a:lstStyle>
            <a:lvl1pPr defTabSz="457153">
              <a:defRPr/>
            </a:lvl1pPr>
          </a:lstStyle>
          <a:p>
            <a:pPr>
              <a:defRPr/>
            </a:pPr>
            <a:fld id="{B445CF89-70D1-484B-BF90-384E9C08659F}" type="slidenum">
              <a:rPr lang="ru-RU"/>
              <a:pPr>
                <a:defRPr/>
              </a:pPr>
              <a:t>‹#›</a:t>
            </a:fld>
            <a:endParaRPr lang="ru-RU"/>
          </a:p>
        </p:txBody>
      </p:sp>
    </p:spTree>
    <p:extLst>
      <p:ext uri="{BB962C8B-B14F-4D97-AF65-F5344CB8AC3E}">
        <p14:creationId xmlns:p14="http://schemas.microsoft.com/office/powerpoint/2010/main" val="24382560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defTabSz="457153">
              <a:defRPr/>
            </a:lvl1pPr>
          </a:lstStyle>
          <a:p>
            <a:pPr>
              <a:defRPr/>
            </a:pPr>
            <a:fld id="{6B3E1FEE-89EF-4E54-8F7C-2604A289D840}" type="datetimeFigureOut">
              <a:rPr lang="ru-RU"/>
              <a:pPr>
                <a:defRPr/>
              </a:pPr>
              <a:t>02.06.2014</a:t>
            </a:fld>
            <a:endParaRPr lang="ru-RU"/>
          </a:p>
        </p:txBody>
      </p:sp>
      <p:sp>
        <p:nvSpPr>
          <p:cNvPr id="6"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7" name="Номер слайда 5"/>
          <p:cNvSpPr>
            <a:spLocks noGrp="1"/>
          </p:cNvSpPr>
          <p:nvPr>
            <p:ph type="sldNum" sz="quarter" idx="12"/>
          </p:nvPr>
        </p:nvSpPr>
        <p:spPr/>
        <p:txBody>
          <a:bodyPr/>
          <a:lstStyle>
            <a:lvl1pPr defTabSz="457153">
              <a:defRPr/>
            </a:lvl1pPr>
          </a:lstStyle>
          <a:p>
            <a:pPr>
              <a:defRPr/>
            </a:pPr>
            <a:fld id="{D850FB00-434E-48AA-9EA7-B11189EF5C8F}" type="slidenum">
              <a:rPr lang="ru-RU"/>
              <a:pPr>
                <a:defRPr/>
              </a:pPr>
              <a:t>‹#›</a:t>
            </a:fld>
            <a:endParaRPr lang="ru-RU"/>
          </a:p>
        </p:txBody>
      </p:sp>
    </p:spTree>
    <p:extLst>
      <p:ext uri="{BB962C8B-B14F-4D97-AF65-F5344CB8AC3E}">
        <p14:creationId xmlns:p14="http://schemas.microsoft.com/office/powerpoint/2010/main" val="27985679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defTabSz="457153">
              <a:defRPr/>
            </a:lvl1pPr>
          </a:lstStyle>
          <a:p>
            <a:pPr>
              <a:defRPr/>
            </a:pPr>
            <a:fld id="{F194519F-C48A-425F-8F89-C5CE9CD52E01}"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6" name="Номер слайда 5"/>
          <p:cNvSpPr>
            <a:spLocks noGrp="1"/>
          </p:cNvSpPr>
          <p:nvPr>
            <p:ph type="sldNum" sz="quarter" idx="12"/>
          </p:nvPr>
        </p:nvSpPr>
        <p:spPr/>
        <p:txBody>
          <a:bodyPr/>
          <a:lstStyle>
            <a:lvl1pPr defTabSz="457153">
              <a:defRPr/>
            </a:lvl1pPr>
          </a:lstStyle>
          <a:p>
            <a:pPr>
              <a:defRPr/>
            </a:pPr>
            <a:fld id="{7E2EE2CE-3630-4804-901B-65846163656F}" type="slidenum">
              <a:rPr lang="ru-RU"/>
              <a:pPr>
                <a:defRPr/>
              </a:pPr>
              <a:t>‹#›</a:t>
            </a:fld>
            <a:endParaRPr lang="ru-RU"/>
          </a:p>
        </p:txBody>
      </p:sp>
    </p:spTree>
    <p:extLst>
      <p:ext uri="{BB962C8B-B14F-4D97-AF65-F5344CB8AC3E}">
        <p14:creationId xmlns:p14="http://schemas.microsoft.com/office/powerpoint/2010/main" val="1882974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defTabSz="457153">
              <a:defRPr/>
            </a:lvl1pPr>
          </a:lstStyle>
          <a:p>
            <a:pPr>
              <a:defRPr/>
            </a:pPr>
            <a:fld id="{9A25E9FE-1B0C-44FB-9135-E3A6C74C375E}" type="datetimeFigureOut">
              <a:rPr lang="ru-RU"/>
              <a:pPr>
                <a:defRPr/>
              </a:pPr>
              <a:t>02.06.2014</a:t>
            </a:fld>
            <a:endParaRPr lang="ru-RU"/>
          </a:p>
        </p:txBody>
      </p:sp>
      <p:sp>
        <p:nvSpPr>
          <p:cNvPr id="5"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6" name="Номер слайда 5"/>
          <p:cNvSpPr>
            <a:spLocks noGrp="1"/>
          </p:cNvSpPr>
          <p:nvPr>
            <p:ph type="sldNum" sz="quarter" idx="12"/>
          </p:nvPr>
        </p:nvSpPr>
        <p:spPr/>
        <p:txBody>
          <a:bodyPr/>
          <a:lstStyle>
            <a:lvl1pPr defTabSz="457153">
              <a:defRPr/>
            </a:lvl1pPr>
          </a:lstStyle>
          <a:p>
            <a:pPr>
              <a:defRPr/>
            </a:pPr>
            <a:fld id="{3B266CD2-142B-49D9-9519-C18027B9022A}" type="slidenum">
              <a:rPr lang="ru-RU"/>
              <a:pPr>
                <a:defRPr/>
              </a:pPr>
              <a:t>‹#›</a:t>
            </a:fld>
            <a:endParaRPr lang="ru-RU"/>
          </a:p>
        </p:txBody>
      </p:sp>
    </p:spTree>
    <p:extLst>
      <p:ext uri="{BB962C8B-B14F-4D97-AF65-F5344CB8AC3E}">
        <p14:creationId xmlns:p14="http://schemas.microsoft.com/office/powerpoint/2010/main" val="1902042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457200"/>
            <a:ext cx="8229600" cy="13716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981200"/>
            <a:ext cx="40386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981200"/>
            <a:ext cx="40386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57200" y="4000500"/>
            <a:ext cx="40386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Объект 5"/>
          <p:cNvSpPr>
            <a:spLocks noGrp="1"/>
          </p:cNvSpPr>
          <p:nvPr>
            <p:ph sz="quarter" idx="4"/>
          </p:nvPr>
        </p:nvSpPr>
        <p:spPr>
          <a:xfrm>
            <a:off x="4648200" y="4000500"/>
            <a:ext cx="40386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defTabSz="457153">
              <a:defRPr/>
            </a:lvl1pPr>
          </a:lstStyle>
          <a:p>
            <a:pPr>
              <a:defRPr/>
            </a:pPr>
            <a:fld id="{A5B8BF99-92AA-4BF6-965C-02448E5E54B6}" type="datetimeFigureOut">
              <a:rPr lang="ru-RU"/>
              <a:pPr>
                <a:defRPr/>
              </a:pPr>
              <a:t>02.06.2014</a:t>
            </a:fld>
            <a:endParaRPr lang="ru-RU"/>
          </a:p>
        </p:txBody>
      </p:sp>
      <p:sp>
        <p:nvSpPr>
          <p:cNvPr id="8" name="Нижний колонтитул 4"/>
          <p:cNvSpPr>
            <a:spLocks noGrp="1"/>
          </p:cNvSpPr>
          <p:nvPr>
            <p:ph type="ftr" sz="quarter" idx="11"/>
          </p:nvPr>
        </p:nvSpPr>
        <p:spPr/>
        <p:txBody>
          <a:bodyPr/>
          <a:lstStyle>
            <a:lvl1pPr defTabSz="457153">
              <a:defRPr/>
            </a:lvl1pPr>
          </a:lstStyle>
          <a:p>
            <a:pPr>
              <a:defRPr/>
            </a:pPr>
            <a:endParaRPr lang="ru-RU"/>
          </a:p>
        </p:txBody>
      </p:sp>
      <p:sp>
        <p:nvSpPr>
          <p:cNvPr id="9" name="Номер слайда 5"/>
          <p:cNvSpPr>
            <a:spLocks noGrp="1"/>
          </p:cNvSpPr>
          <p:nvPr>
            <p:ph type="sldNum" sz="quarter" idx="12"/>
          </p:nvPr>
        </p:nvSpPr>
        <p:spPr/>
        <p:txBody>
          <a:bodyPr/>
          <a:lstStyle>
            <a:lvl1pPr defTabSz="457153">
              <a:defRPr/>
            </a:lvl1pPr>
          </a:lstStyle>
          <a:p>
            <a:pPr>
              <a:defRPr/>
            </a:pPr>
            <a:fld id="{B62540E8-ED99-411A-B529-BBE6B6B8D560}" type="slidenum">
              <a:rPr lang="ru-RU"/>
              <a:pPr>
                <a:defRPr/>
              </a:pPr>
              <a:t>‹#›</a:t>
            </a:fld>
            <a:endParaRPr lang="ru-RU"/>
          </a:p>
        </p:txBody>
      </p:sp>
    </p:spTree>
    <p:extLst>
      <p:ext uri="{BB962C8B-B14F-4D97-AF65-F5344CB8AC3E}">
        <p14:creationId xmlns:p14="http://schemas.microsoft.com/office/powerpoint/2010/main" val="1023381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wrap="square" lIns="91430" tIns="45715" rIns="91430" bIns="45715" numCol="1" anchor="ctr" anchorCtr="0" compatLnSpc="1">
            <a:prstTxWarp prst="textNoShape">
              <a:avLst/>
            </a:prstTxWarp>
          </a:bodyPr>
          <a:lstStyle>
            <a:lvl1pPr defTabSz="457153">
              <a:defRPr kumimoji="0" sz="1200">
                <a:solidFill>
                  <a:srgbClr val="898989"/>
                </a:solidFill>
                <a:cs typeface="Arial" pitchFamily="34" charset="0"/>
              </a:defRPr>
            </a:lvl1pPr>
          </a:lstStyle>
          <a:p>
            <a:pPr>
              <a:defRPr/>
            </a:pPr>
            <a:fld id="{70E656C3-D029-42EE-A905-C31639893D51}" type="datetimeFigureOut">
              <a:rPr lang="ru-RU"/>
              <a:pPr>
                <a:defRPr/>
              </a:pPr>
              <a:t>02.06.2014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30" tIns="45715" rIns="91430" bIns="45715" rtlCol="0" anchor="ctr"/>
          <a:lstStyle>
            <a:lvl1pPr algn="ctr" defTabSz="457153" fontAlgn="auto">
              <a:spcBef>
                <a:spcPts val="0"/>
              </a:spcBef>
              <a:spcAft>
                <a:spcPts val="0"/>
              </a:spcAft>
              <a:defRPr kumimoji="0" sz="1200">
                <a:solidFill>
                  <a:schemeClr val="tx1">
                    <a:tint val="75000"/>
                  </a:schemeClr>
                </a:solidFill>
                <a:latin typeface="+mn-lt"/>
                <a:ea typeface="+mn-ea"/>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30" tIns="45715" rIns="91430" bIns="45715" numCol="1" anchor="ctr" anchorCtr="0" compatLnSpc="1">
            <a:prstTxWarp prst="textNoShape">
              <a:avLst/>
            </a:prstTxWarp>
          </a:bodyPr>
          <a:lstStyle>
            <a:lvl1pPr algn="r" defTabSz="457153">
              <a:defRPr kumimoji="0" sz="1200">
                <a:solidFill>
                  <a:srgbClr val="898989"/>
                </a:solidFill>
                <a:cs typeface="Arial" pitchFamily="34" charset="0"/>
              </a:defRPr>
            </a:lvl1pPr>
          </a:lstStyle>
          <a:p>
            <a:pPr>
              <a:defRPr/>
            </a:pPr>
            <a:fld id="{C1188718-CE59-41E3-A483-593A31A9171C}"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ctr" defTabSz="455613" rtl="0" eaLnBrk="0" fontAlgn="base" hangingPunct="0">
        <a:spcBef>
          <a:spcPct val="0"/>
        </a:spcBef>
        <a:spcAft>
          <a:spcPct val="0"/>
        </a:spcAft>
        <a:defRPr kumimoji="1" sz="4400" kern="1200">
          <a:solidFill>
            <a:schemeClr val="tx1"/>
          </a:solidFill>
          <a:latin typeface="+mj-lt"/>
          <a:ea typeface="Arial" charset="0"/>
          <a:cs typeface="Arial" charset="0"/>
        </a:defRPr>
      </a:lvl1pPr>
      <a:lvl2pPr algn="ctr" defTabSz="455613" rtl="0" eaLnBrk="0" fontAlgn="base" hangingPunct="0">
        <a:spcBef>
          <a:spcPct val="0"/>
        </a:spcBef>
        <a:spcAft>
          <a:spcPct val="0"/>
        </a:spcAft>
        <a:defRPr kumimoji="1" sz="4400">
          <a:solidFill>
            <a:schemeClr val="tx1"/>
          </a:solidFill>
          <a:latin typeface="Calibri" charset="0"/>
          <a:ea typeface="Arial" charset="0"/>
          <a:cs typeface="Arial" charset="0"/>
        </a:defRPr>
      </a:lvl2pPr>
      <a:lvl3pPr algn="ctr" defTabSz="455613" rtl="0" eaLnBrk="0" fontAlgn="base" hangingPunct="0">
        <a:spcBef>
          <a:spcPct val="0"/>
        </a:spcBef>
        <a:spcAft>
          <a:spcPct val="0"/>
        </a:spcAft>
        <a:defRPr kumimoji="1" sz="4400">
          <a:solidFill>
            <a:schemeClr val="tx1"/>
          </a:solidFill>
          <a:latin typeface="Calibri" charset="0"/>
          <a:ea typeface="Arial" charset="0"/>
          <a:cs typeface="Arial" charset="0"/>
        </a:defRPr>
      </a:lvl3pPr>
      <a:lvl4pPr algn="ctr" defTabSz="455613" rtl="0" eaLnBrk="0" fontAlgn="base" hangingPunct="0">
        <a:spcBef>
          <a:spcPct val="0"/>
        </a:spcBef>
        <a:spcAft>
          <a:spcPct val="0"/>
        </a:spcAft>
        <a:defRPr kumimoji="1" sz="4400">
          <a:solidFill>
            <a:schemeClr val="tx1"/>
          </a:solidFill>
          <a:latin typeface="Calibri" charset="0"/>
          <a:ea typeface="Arial" charset="0"/>
          <a:cs typeface="Arial" charset="0"/>
        </a:defRPr>
      </a:lvl4pPr>
      <a:lvl5pPr algn="ctr" defTabSz="455613" rtl="0" eaLnBrk="0" fontAlgn="base" hangingPunct="0">
        <a:spcBef>
          <a:spcPct val="0"/>
        </a:spcBef>
        <a:spcAft>
          <a:spcPct val="0"/>
        </a:spcAft>
        <a:defRPr kumimoji="1" sz="4400">
          <a:solidFill>
            <a:schemeClr val="tx1"/>
          </a:solidFill>
          <a:latin typeface="Calibri" charset="0"/>
          <a:ea typeface="Arial" charset="0"/>
          <a:cs typeface="Arial" charset="0"/>
        </a:defRPr>
      </a:lvl5pPr>
      <a:lvl6pPr marL="457153" algn="ctr" defTabSz="457153" rtl="0" fontAlgn="base">
        <a:spcBef>
          <a:spcPct val="0"/>
        </a:spcBef>
        <a:spcAft>
          <a:spcPct val="0"/>
        </a:spcAft>
        <a:defRPr kumimoji="1" sz="4400">
          <a:solidFill>
            <a:schemeClr val="tx1"/>
          </a:solidFill>
          <a:latin typeface="Calibri" charset="0"/>
          <a:ea typeface="Arial" charset="0"/>
          <a:cs typeface="Arial" charset="0"/>
        </a:defRPr>
      </a:lvl6pPr>
      <a:lvl7pPr marL="914305" algn="ctr" defTabSz="457153" rtl="0" fontAlgn="base">
        <a:spcBef>
          <a:spcPct val="0"/>
        </a:spcBef>
        <a:spcAft>
          <a:spcPct val="0"/>
        </a:spcAft>
        <a:defRPr kumimoji="1" sz="4400">
          <a:solidFill>
            <a:schemeClr val="tx1"/>
          </a:solidFill>
          <a:latin typeface="Calibri" charset="0"/>
          <a:ea typeface="Arial" charset="0"/>
          <a:cs typeface="Arial" charset="0"/>
        </a:defRPr>
      </a:lvl7pPr>
      <a:lvl8pPr marL="1371458" algn="ctr" defTabSz="457153" rtl="0" fontAlgn="base">
        <a:spcBef>
          <a:spcPct val="0"/>
        </a:spcBef>
        <a:spcAft>
          <a:spcPct val="0"/>
        </a:spcAft>
        <a:defRPr kumimoji="1" sz="4400">
          <a:solidFill>
            <a:schemeClr val="tx1"/>
          </a:solidFill>
          <a:latin typeface="Calibri" charset="0"/>
          <a:ea typeface="Arial" charset="0"/>
          <a:cs typeface="Arial" charset="0"/>
        </a:defRPr>
      </a:lvl8pPr>
      <a:lvl9pPr marL="1828610" algn="ctr" defTabSz="457153" rtl="0" fontAlgn="base">
        <a:spcBef>
          <a:spcPct val="0"/>
        </a:spcBef>
        <a:spcAft>
          <a:spcPct val="0"/>
        </a:spcAft>
        <a:defRPr kumimoji="1" sz="4400">
          <a:solidFill>
            <a:schemeClr val="tx1"/>
          </a:solidFill>
          <a:latin typeface="Calibri" charset="0"/>
          <a:ea typeface="Arial" charset="0"/>
          <a:cs typeface="Arial" charset="0"/>
        </a:defRPr>
      </a:lvl9pPr>
    </p:titleStyle>
    <p:bodyStyle>
      <a:lvl1pPr marL="341313" indent="-341313" algn="l" defTabSz="455613" rtl="0" eaLnBrk="0" fontAlgn="base" hangingPunct="0">
        <a:spcBef>
          <a:spcPct val="20000"/>
        </a:spcBef>
        <a:spcAft>
          <a:spcPct val="0"/>
        </a:spcAft>
        <a:buFont typeface="Arial" pitchFamily="34" charset="0"/>
        <a:buChar char="•"/>
        <a:defRPr kumimoji="1" sz="3200" kern="1200">
          <a:solidFill>
            <a:schemeClr val="tx1"/>
          </a:solidFill>
          <a:latin typeface="+mn-lt"/>
          <a:ea typeface="Arial" charset="0"/>
          <a:cs typeface="Arial" charset="0"/>
        </a:defRPr>
      </a:lvl1pPr>
      <a:lvl2pPr marL="741363" indent="-284163" algn="l" defTabSz="455613" rtl="0" eaLnBrk="0" fontAlgn="base" hangingPunct="0">
        <a:spcBef>
          <a:spcPct val="20000"/>
        </a:spcBef>
        <a:spcAft>
          <a:spcPct val="0"/>
        </a:spcAft>
        <a:buFont typeface="Arial" pitchFamily="34" charset="0"/>
        <a:buChar char="–"/>
        <a:defRPr kumimoji="1" sz="2800" kern="1200">
          <a:solidFill>
            <a:schemeClr val="tx1"/>
          </a:solidFill>
          <a:latin typeface="+mn-lt"/>
          <a:ea typeface="Arial" charset="0"/>
          <a:cs typeface="Arial" pitchFamily="34" charset="0"/>
        </a:defRPr>
      </a:lvl2pPr>
      <a:lvl3pPr marL="1141413" indent="-227013" algn="l" defTabSz="455613" rtl="0" eaLnBrk="0" fontAlgn="base" hangingPunct="0">
        <a:spcBef>
          <a:spcPct val="20000"/>
        </a:spcBef>
        <a:spcAft>
          <a:spcPct val="0"/>
        </a:spcAft>
        <a:buFont typeface="Arial" pitchFamily="34" charset="0"/>
        <a:buChar char="•"/>
        <a:defRPr kumimoji="1" sz="2400" kern="1200">
          <a:solidFill>
            <a:schemeClr val="tx1"/>
          </a:solidFill>
          <a:latin typeface="+mn-lt"/>
          <a:ea typeface="Arial" charset="0"/>
          <a:cs typeface="Arial" pitchFamily="34" charset="0"/>
        </a:defRPr>
      </a:lvl3pPr>
      <a:lvl4pPr marL="1598613" indent="-227013" algn="l" defTabSz="455613" rtl="0" eaLnBrk="0" fontAlgn="base" hangingPunct="0">
        <a:spcBef>
          <a:spcPct val="20000"/>
        </a:spcBef>
        <a:spcAft>
          <a:spcPct val="0"/>
        </a:spcAft>
        <a:buFont typeface="Arial" pitchFamily="34" charset="0"/>
        <a:buChar char="–"/>
        <a:defRPr kumimoji="1" sz="2000" kern="1200">
          <a:solidFill>
            <a:schemeClr val="tx1"/>
          </a:solidFill>
          <a:latin typeface="+mn-lt"/>
          <a:ea typeface="Arial" charset="0"/>
          <a:cs typeface="Arial" pitchFamily="34" charset="0"/>
        </a:defRPr>
      </a:lvl4pPr>
      <a:lvl5pPr marL="2055813" indent="-227013" algn="l" defTabSz="455613" rtl="0" eaLnBrk="0" fontAlgn="base" hangingPunct="0">
        <a:spcBef>
          <a:spcPct val="20000"/>
        </a:spcBef>
        <a:spcAft>
          <a:spcPct val="0"/>
        </a:spcAft>
        <a:buFont typeface="Arial" pitchFamily="34" charset="0"/>
        <a:buChar char="»"/>
        <a:defRPr kumimoji="1" sz="2000" kern="1200">
          <a:solidFill>
            <a:schemeClr val="tx1"/>
          </a:solidFill>
          <a:latin typeface="+mn-lt"/>
          <a:ea typeface="Arial" charset="0"/>
          <a:cs typeface="Arial" pitchFamily="34" charset="0"/>
        </a:defRPr>
      </a:lvl5pPr>
      <a:lvl6pPr marL="2514340" indent="-228577" algn="l" defTabSz="457153" rtl="0" eaLnBrk="1" latinLnBrk="0" hangingPunct="1">
        <a:spcBef>
          <a:spcPct val="20000"/>
        </a:spcBef>
        <a:buFont typeface="Arial"/>
        <a:buChar char="•"/>
        <a:defRPr sz="2000" kern="1200">
          <a:solidFill>
            <a:schemeClr val="tx1"/>
          </a:solidFill>
          <a:latin typeface="+mn-lt"/>
          <a:ea typeface="+mn-ea"/>
          <a:cs typeface="+mn-cs"/>
        </a:defRPr>
      </a:lvl6pPr>
      <a:lvl7pPr marL="2971492" indent="-228577" algn="l" defTabSz="457153" rtl="0" eaLnBrk="1" latinLnBrk="0" hangingPunct="1">
        <a:spcBef>
          <a:spcPct val="20000"/>
        </a:spcBef>
        <a:buFont typeface="Arial"/>
        <a:buChar char="•"/>
        <a:defRPr sz="2000" kern="1200">
          <a:solidFill>
            <a:schemeClr val="tx1"/>
          </a:solidFill>
          <a:latin typeface="+mn-lt"/>
          <a:ea typeface="+mn-ea"/>
          <a:cs typeface="+mn-cs"/>
        </a:defRPr>
      </a:lvl7pPr>
      <a:lvl8pPr marL="3428645" indent="-228577" algn="l" defTabSz="457153" rtl="0" eaLnBrk="1" latinLnBrk="0" hangingPunct="1">
        <a:spcBef>
          <a:spcPct val="20000"/>
        </a:spcBef>
        <a:buFont typeface="Arial"/>
        <a:buChar char="•"/>
        <a:defRPr sz="2000" kern="1200">
          <a:solidFill>
            <a:schemeClr val="tx1"/>
          </a:solidFill>
          <a:latin typeface="+mn-lt"/>
          <a:ea typeface="+mn-ea"/>
          <a:cs typeface="+mn-cs"/>
        </a:defRPr>
      </a:lvl8pPr>
      <a:lvl9pPr marL="3885797" indent="-228577" algn="l" defTabSz="45715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153" rtl="0" eaLnBrk="1" latinLnBrk="0" hangingPunct="1">
        <a:defRPr sz="1800" kern="1200">
          <a:solidFill>
            <a:schemeClr val="tx1"/>
          </a:solidFill>
          <a:latin typeface="+mn-lt"/>
          <a:ea typeface="+mn-ea"/>
          <a:cs typeface="+mn-cs"/>
        </a:defRPr>
      </a:lvl1pPr>
      <a:lvl2pPr marL="457153" algn="l" defTabSz="457153" rtl="0" eaLnBrk="1" latinLnBrk="0" hangingPunct="1">
        <a:defRPr sz="1800" kern="1200">
          <a:solidFill>
            <a:schemeClr val="tx1"/>
          </a:solidFill>
          <a:latin typeface="+mn-lt"/>
          <a:ea typeface="+mn-ea"/>
          <a:cs typeface="+mn-cs"/>
        </a:defRPr>
      </a:lvl2pPr>
      <a:lvl3pPr marL="914305" algn="l" defTabSz="457153" rtl="0" eaLnBrk="1" latinLnBrk="0" hangingPunct="1">
        <a:defRPr sz="1800" kern="1200">
          <a:solidFill>
            <a:schemeClr val="tx1"/>
          </a:solidFill>
          <a:latin typeface="+mn-lt"/>
          <a:ea typeface="+mn-ea"/>
          <a:cs typeface="+mn-cs"/>
        </a:defRPr>
      </a:lvl3pPr>
      <a:lvl4pPr marL="1371458" algn="l" defTabSz="457153" rtl="0" eaLnBrk="1" latinLnBrk="0" hangingPunct="1">
        <a:defRPr sz="1800" kern="1200">
          <a:solidFill>
            <a:schemeClr val="tx1"/>
          </a:solidFill>
          <a:latin typeface="+mn-lt"/>
          <a:ea typeface="+mn-ea"/>
          <a:cs typeface="+mn-cs"/>
        </a:defRPr>
      </a:lvl4pPr>
      <a:lvl5pPr marL="1828610" algn="l" defTabSz="457153" rtl="0" eaLnBrk="1" latinLnBrk="0" hangingPunct="1">
        <a:defRPr sz="1800" kern="1200">
          <a:solidFill>
            <a:schemeClr val="tx1"/>
          </a:solidFill>
          <a:latin typeface="+mn-lt"/>
          <a:ea typeface="+mn-ea"/>
          <a:cs typeface="+mn-cs"/>
        </a:defRPr>
      </a:lvl5pPr>
      <a:lvl6pPr marL="2285763" algn="l" defTabSz="457153" rtl="0" eaLnBrk="1" latinLnBrk="0" hangingPunct="1">
        <a:defRPr sz="1800" kern="1200">
          <a:solidFill>
            <a:schemeClr val="tx1"/>
          </a:solidFill>
          <a:latin typeface="+mn-lt"/>
          <a:ea typeface="+mn-ea"/>
          <a:cs typeface="+mn-cs"/>
        </a:defRPr>
      </a:lvl6pPr>
      <a:lvl7pPr marL="2742915" algn="l" defTabSz="457153" rtl="0" eaLnBrk="1" latinLnBrk="0" hangingPunct="1">
        <a:defRPr sz="1800" kern="1200">
          <a:solidFill>
            <a:schemeClr val="tx1"/>
          </a:solidFill>
          <a:latin typeface="+mn-lt"/>
          <a:ea typeface="+mn-ea"/>
          <a:cs typeface="+mn-cs"/>
        </a:defRPr>
      </a:lvl7pPr>
      <a:lvl8pPr marL="3200068" algn="l" defTabSz="457153" rtl="0" eaLnBrk="1" latinLnBrk="0" hangingPunct="1">
        <a:defRPr sz="1800" kern="1200">
          <a:solidFill>
            <a:schemeClr val="tx1"/>
          </a:solidFill>
          <a:latin typeface="+mn-lt"/>
          <a:ea typeface="+mn-ea"/>
          <a:cs typeface="+mn-cs"/>
        </a:defRPr>
      </a:lvl8pPr>
      <a:lvl9pPr marL="3657220" algn="l" defTabSz="45715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4716463" y="5345113"/>
            <a:ext cx="4427537" cy="1512887"/>
            <a:chOff x="2971" y="3367"/>
            <a:chExt cx="2789" cy="953"/>
          </a:xfrm>
        </p:grpSpPr>
        <p:sp>
          <p:nvSpPr>
            <p:cNvPr id="2056" name="Freeform 3"/>
            <p:cNvSpPr>
              <a:spLocks/>
            </p:cNvSpPr>
            <p:nvPr/>
          </p:nvSpPr>
          <p:spPr bwMode="ltGray">
            <a:xfrm>
              <a:off x="2971" y="3367"/>
              <a:ext cx="2789" cy="953"/>
            </a:xfrm>
            <a:custGeom>
              <a:avLst/>
              <a:gdLst>
                <a:gd name="T0" fmla="*/ 2813 w 2780"/>
                <a:gd name="T1" fmla="*/ 18 h 953"/>
                <a:gd name="T2" fmla="*/ 2723 w 2780"/>
                <a:gd name="T3" fmla="*/ 24 h 953"/>
                <a:gd name="T4" fmla="*/ 2656 w 2780"/>
                <a:gd name="T5" fmla="*/ 102 h 953"/>
                <a:gd name="T6" fmla="*/ 2551 w 2780"/>
                <a:gd name="T7" fmla="*/ 156 h 953"/>
                <a:gd name="T8" fmla="*/ 2545 w 2780"/>
                <a:gd name="T9" fmla="*/ 222 h 953"/>
                <a:gd name="T10" fmla="*/ 2527 w 2780"/>
                <a:gd name="T11" fmla="*/ 246 h 953"/>
                <a:gd name="T12" fmla="*/ 2509 w 2780"/>
                <a:gd name="T13" fmla="*/ 252 h 953"/>
                <a:gd name="T14" fmla="*/ 2437 w 2780"/>
                <a:gd name="T15" fmla="*/ 210 h 953"/>
                <a:gd name="T16" fmla="*/ 2295 w 2780"/>
                <a:gd name="T17" fmla="*/ 192 h 953"/>
                <a:gd name="T18" fmla="*/ 2271 w 2780"/>
                <a:gd name="T19" fmla="*/ 186 h 953"/>
                <a:gd name="T20" fmla="*/ 2253 w 2780"/>
                <a:gd name="T21" fmla="*/ 192 h 953"/>
                <a:gd name="T22" fmla="*/ 2181 w 2780"/>
                <a:gd name="T23" fmla="*/ 228 h 953"/>
                <a:gd name="T24" fmla="*/ 2145 w 2780"/>
                <a:gd name="T25" fmla="*/ 240 h 953"/>
                <a:gd name="T26" fmla="*/ 2121 w 2780"/>
                <a:gd name="T27" fmla="*/ 246 h 953"/>
                <a:gd name="T28" fmla="*/ 2109 w 2780"/>
                <a:gd name="T29" fmla="*/ 258 h 953"/>
                <a:gd name="T30" fmla="*/ 2109 w 2780"/>
                <a:gd name="T31" fmla="*/ 276 h 953"/>
                <a:gd name="T32" fmla="*/ 2086 w 2780"/>
                <a:gd name="T33" fmla="*/ 300 h 953"/>
                <a:gd name="T34" fmla="*/ 2068 w 2780"/>
                <a:gd name="T35" fmla="*/ 312 h 953"/>
                <a:gd name="T36" fmla="*/ 2056 w 2780"/>
                <a:gd name="T37" fmla="*/ 324 h 953"/>
                <a:gd name="T38" fmla="*/ 2044 w 2780"/>
                <a:gd name="T39" fmla="*/ 336 h 953"/>
                <a:gd name="T40" fmla="*/ 2009 w 2780"/>
                <a:gd name="T41" fmla="*/ 342 h 953"/>
                <a:gd name="T42" fmla="*/ 1943 w 2780"/>
                <a:gd name="T43" fmla="*/ 336 h 953"/>
                <a:gd name="T44" fmla="*/ 1907 w 2780"/>
                <a:gd name="T45" fmla="*/ 330 h 953"/>
                <a:gd name="T46" fmla="*/ 1895 w 2780"/>
                <a:gd name="T47" fmla="*/ 342 h 953"/>
                <a:gd name="T48" fmla="*/ 1883 w 2780"/>
                <a:gd name="T49" fmla="*/ 354 h 953"/>
                <a:gd name="T50" fmla="*/ 1853 w 2780"/>
                <a:gd name="T51" fmla="*/ 360 h 953"/>
                <a:gd name="T52" fmla="*/ 1794 w 2780"/>
                <a:gd name="T53" fmla="*/ 342 h 953"/>
                <a:gd name="T54" fmla="*/ 1770 w 2780"/>
                <a:gd name="T55" fmla="*/ 342 h 953"/>
                <a:gd name="T56" fmla="*/ 1746 w 2780"/>
                <a:gd name="T57" fmla="*/ 354 h 953"/>
                <a:gd name="T58" fmla="*/ 1681 w 2780"/>
                <a:gd name="T59" fmla="*/ 425 h 953"/>
                <a:gd name="T60" fmla="*/ 1639 w 2780"/>
                <a:gd name="T61" fmla="*/ 569 h 953"/>
                <a:gd name="T62" fmla="*/ 1639 w 2780"/>
                <a:gd name="T63" fmla="*/ 593 h 953"/>
                <a:gd name="T64" fmla="*/ 1645 w 2780"/>
                <a:gd name="T65" fmla="*/ 641 h 953"/>
                <a:gd name="T66" fmla="*/ 1663 w 2780"/>
                <a:gd name="T67" fmla="*/ 659 h 953"/>
                <a:gd name="T68" fmla="*/ 1657 w 2780"/>
                <a:gd name="T69" fmla="*/ 671 h 953"/>
                <a:gd name="T70" fmla="*/ 1645 w 2780"/>
                <a:gd name="T71" fmla="*/ 683 h 953"/>
                <a:gd name="T72" fmla="*/ 1567 w 2780"/>
                <a:gd name="T73" fmla="*/ 689 h 953"/>
                <a:gd name="T74" fmla="*/ 1490 w 2780"/>
                <a:gd name="T75" fmla="*/ 629 h 953"/>
                <a:gd name="T76" fmla="*/ 1353 w 2780"/>
                <a:gd name="T77" fmla="*/ 587 h 953"/>
                <a:gd name="T78" fmla="*/ 1204 w 2780"/>
                <a:gd name="T79" fmla="*/ 671 h 953"/>
                <a:gd name="T80" fmla="*/ 1031 w 2780"/>
                <a:gd name="T81" fmla="*/ 731 h 953"/>
                <a:gd name="T82" fmla="*/ 828 w 2780"/>
                <a:gd name="T83" fmla="*/ 743 h 953"/>
                <a:gd name="T84" fmla="*/ 638 w 2780"/>
                <a:gd name="T85" fmla="*/ 701 h 953"/>
                <a:gd name="T86" fmla="*/ 578 w 2780"/>
                <a:gd name="T87" fmla="*/ 695 h 953"/>
                <a:gd name="T88" fmla="*/ 566 w 2780"/>
                <a:gd name="T89" fmla="*/ 701 h 953"/>
                <a:gd name="T90" fmla="*/ 530 w 2780"/>
                <a:gd name="T91" fmla="*/ 731 h 953"/>
                <a:gd name="T92" fmla="*/ 441 w 2780"/>
                <a:gd name="T93" fmla="*/ 809 h 953"/>
                <a:gd name="T94" fmla="*/ 411 w 2780"/>
                <a:gd name="T95" fmla="*/ 821 h 953"/>
                <a:gd name="T96" fmla="*/ 387 w 2780"/>
                <a:gd name="T97" fmla="*/ 821 h 953"/>
                <a:gd name="T98" fmla="*/ 340 w 2780"/>
                <a:gd name="T99" fmla="*/ 827 h 953"/>
                <a:gd name="T100" fmla="*/ 214 w 2780"/>
                <a:gd name="T101" fmla="*/ 851 h 953"/>
                <a:gd name="T102" fmla="*/ 178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25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ru-RU"/>
            </a:p>
          </p:txBody>
        </p:sp>
        <p:sp>
          <p:nvSpPr>
            <p:cNvPr id="5124"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25"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26"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27"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28"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29"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0"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1"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2"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3"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4"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5"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6"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sp>
          <p:nvSpPr>
            <p:cNvPr id="5137"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p:spPr>
          <p:txBody>
            <a:bodyPr/>
            <a:lstStyle/>
            <a:p>
              <a:pPr defTabSz="914305">
                <a:defRPr/>
              </a:pPr>
              <a:endParaRPr kumimoji="0" lang="ru-RU">
                <a:solidFill>
                  <a:srgbClr val="EAEAEA"/>
                </a:solidFill>
                <a:latin typeface="Verdana" pitchFamily="34" charset="0"/>
                <a:cs typeface="Arial" charset="0"/>
              </a:endParaRPr>
            </a:p>
          </p:txBody>
        </p:sp>
      </p:grpSp>
      <p:sp>
        <p:nvSpPr>
          <p:cNvPr id="5138" name="Rectangle 18"/>
          <p:cNvSpPr>
            <a:spLocks noGrp="1" noChangeArrowheads="1"/>
          </p:cNvSpPr>
          <p:nvPr>
            <p:ph type="title"/>
          </p:nvPr>
        </p:nvSpPr>
        <p:spPr bwMode="auto">
          <a:xfrm>
            <a:off x="457200" y="277813"/>
            <a:ext cx="8229600" cy="1139825"/>
          </a:xfrm>
          <a:prstGeom prst="rect">
            <a:avLst/>
          </a:prstGeom>
          <a:noFill/>
          <a:ln>
            <a:noFill/>
          </a:ln>
          <a:effectLst/>
          <a:extLst/>
        </p:spPr>
        <p:txBody>
          <a:bodyPr vert="horz" wrap="square" lIns="91430" tIns="45715" rIns="91430" bIns="45715" numCol="1" anchor="ctr" anchorCtr="1" compatLnSpc="1">
            <a:prstTxWarp prst="textNoShape">
              <a:avLst/>
            </a:prstTxWarp>
          </a:bodyPr>
          <a:lstStyle/>
          <a:p>
            <a:pPr lvl="0"/>
            <a:r>
              <a:rPr lang="ru-RU" altLang="ru-RU" smtClean="0"/>
              <a:t>Образец заголовка</a:t>
            </a:r>
          </a:p>
        </p:txBody>
      </p:sp>
      <p:sp>
        <p:nvSpPr>
          <p:cNvPr id="5139" name="Rectangle 19"/>
          <p:cNvSpPr>
            <a:spLocks noGrp="1" noChangeArrowheads="1"/>
          </p:cNvSpPr>
          <p:nvPr>
            <p:ph type="dt" sz="half" idx="2"/>
          </p:nvPr>
        </p:nvSpPr>
        <p:spPr bwMode="auto">
          <a:xfrm>
            <a:off x="457200" y="6243638"/>
            <a:ext cx="2133600" cy="457200"/>
          </a:xfrm>
          <a:prstGeom prst="rect">
            <a:avLst/>
          </a:prstGeom>
          <a:noFill/>
          <a:ln>
            <a:noFill/>
          </a:ln>
          <a:effectLst/>
          <a:extLst/>
        </p:spPr>
        <p:txBody>
          <a:bodyPr vert="horz" wrap="square" lIns="91430" tIns="45715" rIns="91430" bIns="45715" numCol="1" anchor="b" anchorCtr="0" compatLnSpc="1">
            <a:prstTxWarp prst="textNoShape">
              <a:avLst/>
            </a:prstTxWarp>
          </a:bodyPr>
          <a:lstStyle>
            <a:lvl1pPr defTabSz="457153">
              <a:defRPr kumimoji="0" sz="1200">
                <a:solidFill>
                  <a:srgbClr val="EAEAEA"/>
                </a:solidFill>
                <a:effectLst>
                  <a:outerShdw blurRad="38100" dist="38100" dir="2700000" algn="tl">
                    <a:srgbClr val="000000"/>
                  </a:outerShdw>
                </a:effectLst>
                <a:latin typeface="Verdana" pitchFamily="34" charset="0"/>
              </a:defRPr>
            </a:lvl1pPr>
          </a:lstStyle>
          <a:p>
            <a:pPr>
              <a:defRPr/>
            </a:pPr>
            <a:endParaRPr lang="ru-RU" altLang="ru-RU"/>
          </a:p>
        </p:txBody>
      </p:sp>
      <p:sp>
        <p:nvSpPr>
          <p:cNvPr id="5140" name="Rectangle 20"/>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30" tIns="45715" rIns="91430" bIns="45715" numCol="1" anchor="b" anchorCtr="0" compatLnSpc="1">
            <a:prstTxWarp prst="textNoShape">
              <a:avLst/>
            </a:prstTxWarp>
          </a:bodyPr>
          <a:lstStyle>
            <a:lvl1pPr algn="ctr" defTabSz="457153">
              <a:defRPr kumimoji="0" sz="1200">
                <a:solidFill>
                  <a:srgbClr val="EAEAEA"/>
                </a:solidFill>
                <a:effectLst>
                  <a:outerShdw blurRad="38100" dist="38100" dir="2700000" algn="tl">
                    <a:srgbClr val="000000"/>
                  </a:outerShdw>
                </a:effectLst>
                <a:latin typeface="Verdana" pitchFamily="34" charset="0"/>
              </a:defRPr>
            </a:lvl1pPr>
          </a:lstStyle>
          <a:p>
            <a:pPr>
              <a:defRPr/>
            </a:pPr>
            <a:endParaRPr lang="ru-RU" altLang="ru-RU"/>
          </a:p>
        </p:txBody>
      </p:sp>
      <p:sp>
        <p:nvSpPr>
          <p:cNvPr id="5141" name="Rectangle 21"/>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30" tIns="45715" rIns="91430" bIns="45715" numCol="1" anchor="b" anchorCtr="0" compatLnSpc="1">
            <a:prstTxWarp prst="textNoShape">
              <a:avLst/>
            </a:prstTxWarp>
          </a:bodyPr>
          <a:lstStyle>
            <a:lvl1pPr algn="r" defTabSz="457153">
              <a:defRPr kumimoji="0" sz="1200">
                <a:solidFill>
                  <a:srgbClr val="EAEAEA"/>
                </a:solidFill>
                <a:effectLst>
                  <a:outerShdw blurRad="38100" dist="38100" dir="2700000" algn="tl">
                    <a:srgbClr val="000000"/>
                  </a:outerShdw>
                </a:effectLst>
                <a:latin typeface="Verdana" pitchFamily="34" charset="0"/>
              </a:defRPr>
            </a:lvl1pPr>
          </a:lstStyle>
          <a:p>
            <a:pPr>
              <a:defRPr/>
            </a:pPr>
            <a:fld id="{621A9816-3C96-4F2E-BED6-2DDD61567F05}" type="slidenum">
              <a:rPr lang="ru-RU" altLang="ru-RU"/>
              <a:pPr>
                <a:defRPr/>
              </a:pPr>
              <a:t>‹#›</a:t>
            </a:fld>
            <a:endParaRPr lang="ru-RU" altLang="ru-RU"/>
          </a:p>
        </p:txBody>
      </p:sp>
      <p:sp>
        <p:nvSpPr>
          <p:cNvPr id="5142" name="Rectangle 22"/>
          <p:cNvSpPr>
            <a:spLocks noGrp="1" noChangeArrowheads="1"/>
          </p:cNvSpPr>
          <p:nvPr>
            <p:ph type="body" idx="1"/>
          </p:nvPr>
        </p:nvSpPr>
        <p:spPr bwMode="auto">
          <a:xfrm>
            <a:off x="457200" y="1600200"/>
            <a:ext cx="8229600" cy="4530725"/>
          </a:xfrm>
          <a:prstGeom prst="rect">
            <a:avLst/>
          </a:prstGeom>
          <a:noFill/>
          <a:ln>
            <a:noFill/>
          </a:ln>
          <a:effectLst/>
          <a:extLst/>
        </p:spPr>
        <p:txBody>
          <a:bodyPr vert="horz" wrap="square" lIns="91430" tIns="45715" rIns="91430" bIns="45715"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Tree>
  </p:cSld>
  <p:clrMap bg1="dk2" tx1="lt1" bg2="dk1" tx2="lt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153"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305"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458"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61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1413" indent="-227013"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598613" indent="-227013"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5813" indent="-227013"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340" indent="-228577"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492" indent="-228577"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8645" indent="-228577"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5797" indent="-228577"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3050"/>
            <a:ext cx="82248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GB" altLang="ru-RU" smtClean="0"/>
              <a:t>Для правки текста заголовка щелкните мышью</a:t>
            </a:r>
          </a:p>
        </p:txBody>
      </p:sp>
      <p:sp>
        <p:nvSpPr>
          <p:cNvPr id="3075" name="Rectangle 2"/>
          <p:cNvSpPr>
            <a:spLocks noGrp="1" noChangeArrowheads="1"/>
          </p:cNvSpPr>
          <p:nvPr>
            <p:ph type="body" idx="1"/>
          </p:nvPr>
        </p:nvSpPr>
        <p:spPr bwMode="auto">
          <a:xfrm>
            <a:off x="457200" y="1604963"/>
            <a:ext cx="8224838" cy="452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25471" rIns="0" bIns="0" numCol="1" anchor="t" anchorCtr="0" compatLnSpc="1">
            <a:prstTxWarp prst="textNoShape">
              <a:avLst/>
            </a:prstTxWarp>
          </a:bodyPr>
          <a:lstStyle/>
          <a:p>
            <a:pPr lvl="0"/>
            <a:r>
              <a:rPr lang="en-GB" altLang="ru-RU" smtClean="0"/>
              <a:t>Для правки структуры щелкните мышью</a:t>
            </a:r>
          </a:p>
          <a:p>
            <a:pPr lvl="1"/>
            <a:r>
              <a:rPr lang="en-GB" altLang="ru-RU" smtClean="0"/>
              <a:t>Второй уровень структуры</a:t>
            </a:r>
          </a:p>
          <a:p>
            <a:pPr lvl="2"/>
            <a:r>
              <a:rPr lang="en-GB" altLang="ru-RU" smtClean="0"/>
              <a:t>Третий уровень структуры</a:t>
            </a:r>
          </a:p>
          <a:p>
            <a:pPr lvl="3"/>
            <a:r>
              <a:rPr lang="en-GB" altLang="ru-RU" smtClean="0"/>
              <a:t>Четвёртый уровень структуры</a:t>
            </a:r>
          </a:p>
          <a:p>
            <a:pPr lvl="4"/>
            <a:r>
              <a:rPr lang="en-GB" altLang="ru-RU" smtClean="0"/>
              <a:t>Пятый уровень структуры</a:t>
            </a:r>
          </a:p>
          <a:p>
            <a:pPr lvl="4"/>
            <a:r>
              <a:rPr lang="en-GB" altLang="ru-RU" smtClean="0"/>
              <a:t>Шестой уровень структуры</a:t>
            </a:r>
          </a:p>
          <a:p>
            <a:pPr lvl="4"/>
            <a:r>
              <a:rPr lang="en-GB" altLang="ru-RU" smtClean="0"/>
              <a:t>Седьмой уровень структуры</a:t>
            </a:r>
          </a:p>
          <a:p>
            <a:pPr lvl="4"/>
            <a:r>
              <a:rPr lang="en-GB" altLang="ru-RU" smtClean="0"/>
              <a:t>Восьмой уровень структуры</a:t>
            </a:r>
          </a:p>
          <a:p>
            <a:pPr lvl="4"/>
            <a:r>
              <a:rPr lang="en-GB" altLang="ru-RU" smtClean="0"/>
              <a:t>Девятый уровень структуры</a:t>
            </a:r>
          </a:p>
        </p:txBody>
      </p:sp>
      <p:sp>
        <p:nvSpPr>
          <p:cNvPr id="2" name="Rectangle 3"/>
          <p:cNvSpPr>
            <a:spLocks noGrp="1" noChangeArrowheads="1"/>
          </p:cNvSpPr>
          <p:nvPr>
            <p:ph type="dt"/>
          </p:nvPr>
        </p:nvSpPr>
        <p:spPr bwMode="auto">
          <a:xfrm>
            <a:off x="457200" y="6246813"/>
            <a:ext cx="2125663" cy="4699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defTabSz="407526" hangingPunct="0">
              <a:lnSpc>
                <a:spcPct val="93000"/>
              </a:lnSpc>
              <a:buClrTx/>
              <a:buSzPct val="100000"/>
              <a:buFontTx/>
              <a:buNone/>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kumimoji="0">
                <a:solidFill>
                  <a:srgbClr val="000000"/>
                </a:solidFill>
                <a:latin typeface="Arial" charset="0"/>
                <a:ea typeface="Microsoft YaHei" charset="-122"/>
              </a:defRPr>
            </a:lvl1pPr>
          </a:lstStyle>
          <a:p>
            <a:pPr>
              <a:defRPr/>
            </a:pPr>
            <a:endParaRPr lang="ru-RU"/>
          </a:p>
        </p:txBody>
      </p:sp>
      <p:sp>
        <p:nvSpPr>
          <p:cNvPr id="1028" name="Rectangle 4"/>
          <p:cNvSpPr>
            <a:spLocks noGrp="1" noChangeArrowheads="1"/>
          </p:cNvSpPr>
          <p:nvPr>
            <p:ph type="ftr"/>
          </p:nvPr>
        </p:nvSpPr>
        <p:spPr bwMode="auto">
          <a:xfrm>
            <a:off x="3127375" y="6246813"/>
            <a:ext cx="2895600" cy="4699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defTabSz="407526" hangingPunct="0">
              <a:lnSpc>
                <a:spcPct val="93000"/>
              </a:lnSpc>
              <a:buClrTx/>
              <a:buSzPct val="100000"/>
              <a:buFontTx/>
              <a:buNone/>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kumimoji="0">
                <a:solidFill>
                  <a:srgbClr val="000000"/>
                </a:solidFill>
                <a:latin typeface="Arial" charset="0"/>
                <a:ea typeface="Microsoft YaHei" charset="-122"/>
              </a:defRPr>
            </a:lvl1pPr>
          </a:lstStyle>
          <a:p>
            <a:pPr>
              <a:defRPr/>
            </a:pPr>
            <a:endParaRPr lang="ru-RU"/>
          </a:p>
        </p:txBody>
      </p:sp>
      <p:sp>
        <p:nvSpPr>
          <p:cNvPr id="1029" name="Rectangle 5"/>
          <p:cNvSpPr>
            <a:spLocks noGrp="1" noChangeArrowheads="1"/>
          </p:cNvSpPr>
          <p:nvPr>
            <p:ph type="sldNum"/>
          </p:nvPr>
        </p:nvSpPr>
        <p:spPr bwMode="auto">
          <a:xfrm>
            <a:off x="6556375" y="6246813"/>
            <a:ext cx="2127250" cy="4699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defTabSz="407526" hangingPunct="0">
              <a:lnSpc>
                <a:spcPct val="93000"/>
              </a:lnSpc>
              <a:buClrTx/>
              <a:buSzPct val="100000"/>
              <a:buFontTx/>
              <a:buNone/>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kumimoji="0">
                <a:solidFill>
                  <a:srgbClr val="000000"/>
                </a:solidFill>
                <a:latin typeface="Arial" charset="0"/>
                <a:ea typeface="Microsoft YaHei" charset="-122"/>
              </a:defRPr>
            </a:lvl1pPr>
          </a:lstStyle>
          <a:p>
            <a:pPr>
              <a:defRPr/>
            </a:pPr>
            <a:fld id="{28C6B06A-CC03-41AE-9AC1-DAA086F8986C}"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txStyles>
    <p:titleStyle>
      <a:lvl1pPr algn="ctr" defTabSz="406400"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06400"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2pPr>
      <a:lvl3pPr algn="ctr" defTabSz="406400"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3pPr>
      <a:lvl4pPr algn="ctr" defTabSz="406400"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4pPr>
      <a:lvl5pPr algn="ctr" defTabSz="406400"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5pPr>
      <a:lvl6pPr marL="2280994" indent="-207363" algn="ctr" defTabSz="4075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6pPr>
      <a:lvl7pPr marL="2695720" indent="-207363" algn="ctr" defTabSz="4075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7pPr>
      <a:lvl8pPr marL="3110446" indent="-207363" algn="ctr" defTabSz="4075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8pPr>
      <a:lvl9pPr marL="3525172" indent="-207363" algn="ctr" defTabSz="4075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9pPr>
    </p:titleStyle>
    <p:bodyStyle>
      <a:lvl1pPr marL="309563" indent="-309563" algn="l" defTabSz="406400" rtl="0" eaLnBrk="0" fontAlgn="base" hangingPunct="0">
        <a:lnSpc>
          <a:spcPct val="93000"/>
        </a:lnSpc>
        <a:spcBef>
          <a:spcPct val="0"/>
        </a:spcBef>
        <a:spcAft>
          <a:spcPts val="1288"/>
        </a:spcAft>
        <a:buClr>
          <a:srgbClr val="000000"/>
        </a:buClr>
        <a:buSzPct val="100000"/>
        <a:buFont typeface="Times New Roman" pitchFamily="18" charset="0"/>
        <a:defRPr sz="2900">
          <a:solidFill>
            <a:srgbClr val="000000"/>
          </a:solidFill>
          <a:latin typeface="+mn-lt"/>
          <a:ea typeface="+mn-ea"/>
          <a:cs typeface="+mn-cs"/>
        </a:defRPr>
      </a:lvl1pPr>
      <a:lvl2pPr marL="673100" indent="-258763" algn="l" defTabSz="406400" rtl="0" eaLnBrk="0" fontAlgn="base" hangingPunct="0">
        <a:lnSpc>
          <a:spcPct val="93000"/>
        </a:lnSpc>
        <a:spcBef>
          <a:spcPct val="0"/>
        </a:spcBef>
        <a:spcAft>
          <a:spcPts val="1038"/>
        </a:spcAft>
        <a:buClr>
          <a:srgbClr val="000000"/>
        </a:buClr>
        <a:buSzPct val="100000"/>
        <a:buFont typeface="Times New Roman" pitchFamily="18" charset="0"/>
        <a:defRPr sz="2500">
          <a:solidFill>
            <a:srgbClr val="000000"/>
          </a:solidFill>
          <a:latin typeface="+mn-lt"/>
          <a:ea typeface="+mn-ea"/>
        </a:defRPr>
      </a:lvl2pPr>
      <a:lvl3pPr marL="1036638" indent="-206375" algn="l" defTabSz="406400" rtl="0" eaLnBrk="0" fontAlgn="base" hangingPunct="0">
        <a:lnSpc>
          <a:spcPct val="93000"/>
        </a:lnSpc>
        <a:spcBef>
          <a:spcPct val="0"/>
        </a:spcBef>
        <a:spcAft>
          <a:spcPts val="775"/>
        </a:spcAft>
        <a:buClr>
          <a:srgbClr val="000000"/>
        </a:buClr>
        <a:buSzPct val="100000"/>
        <a:buFont typeface="Times New Roman" pitchFamily="18" charset="0"/>
        <a:defRPr sz="2200">
          <a:solidFill>
            <a:srgbClr val="000000"/>
          </a:solidFill>
          <a:latin typeface="+mn-lt"/>
          <a:ea typeface="+mn-ea"/>
        </a:defRPr>
      </a:lvl3pPr>
      <a:lvl4pPr marL="1450975" indent="-206375" algn="l" defTabSz="406400" rtl="0" eaLnBrk="0" fontAlgn="base" hangingPunct="0">
        <a:lnSpc>
          <a:spcPct val="93000"/>
        </a:lnSpc>
        <a:spcBef>
          <a:spcPct val="0"/>
        </a:spcBef>
        <a:spcAft>
          <a:spcPts val="525"/>
        </a:spcAft>
        <a:buClr>
          <a:srgbClr val="000000"/>
        </a:buClr>
        <a:buSzPct val="100000"/>
        <a:buFont typeface="Times New Roman" pitchFamily="18" charset="0"/>
        <a:defRPr>
          <a:solidFill>
            <a:srgbClr val="000000"/>
          </a:solidFill>
          <a:latin typeface="+mn-lt"/>
          <a:ea typeface="+mn-ea"/>
        </a:defRPr>
      </a:lvl4pPr>
      <a:lvl5pPr marL="1865313" indent="-206375" algn="l" defTabSz="406400" rtl="0"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mn-lt"/>
          <a:ea typeface="+mn-ea"/>
        </a:defRPr>
      </a:lvl5pPr>
      <a:lvl6pPr marL="2280994" indent="-207363" algn="l" defTabSz="4075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defRPr>
      </a:lvl6pPr>
      <a:lvl7pPr marL="2695720" indent="-207363" algn="l" defTabSz="4075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defRPr>
      </a:lvl7pPr>
      <a:lvl8pPr marL="3110446" indent="-207363" algn="l" defTabSz="4075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defRPr>
      </a:lvl8pPr>
      <a:lvl9pPr marL="3525172" indent="-207363" algn="l" defTabSz="4075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defRPr>
      </a:lvl9pPr>
    </p:bodyStyle>
    <p:otherStyle>
      <a:defPPr>
        <a:defRPr lang="ru-RU"/>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4099"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457200">
              <a:defRPr kumimoji="0" sz="1200">
                <a:solidFill>
                  <a:srgbClr val="898989"/>
                </a:solidFill>
                <a:cs typeface="Arial" pitchFamily="34" charset="0"/>
              </a:defRPr>
            </a:lvl1pPr>
          </a:lstStyle>
          <a:p>
            <a:pPr>
              <a:defRPr/>
            </a:pPr>
            <a:fld id="{E35A19EA-EFE4-4D72-9E6A-22841A095548}" type="datetimeFigureOut">
              <a:rPr lang="ru-RU"/>
              <a:pPr>
                <a:defRPr/>
              </a:pPr>
              <a:t>02.06.2014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fontAlgn="auto">
              <a:spcBef>
                <a:spcPts val="0"/>
              </a:spcBef>
              <a:spcAft>
                <a:spcPts val="0"/>
              </a:spcAft>
              <a:defRPr kumimoji="0" sz="1200">
                <a:solidFill>
                  <a:prstClr val="black">
                    <a:tint val="75000"/>
                  </a:prstClr>
                </a:solidFill>
                <a:latin typeface="+mn-lt"/>
                <a:ea typeface="+mn-ea"/>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457200">
              <a:defRPr kumimoji="0" sz="1200">
                <a:solidFill>
                  <a:srgbClr val="898989"/>
                </a:solidFill>
                <a:cs typeface="Arial" pitchFamily="34" charset="0"/>
              </a:defRPr>
            </a:lvl1pPr>
          </a:lstStyle>
          <a:p>
            <a:pPr>
              <a:defRPr/>
            </a:pPr>
            <a:fld id="{5062D84F-F76A-4327-86AC-CBA40070F5B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txStyles>
    <p:titleStyle>
      <a:lvl1pPr algn="ctr" defTabSz="457200" rtl="0" eaLnBrk="0" fontAlgn="base" hangingPunct="0">
        <a:spcBef>
          <a:spcPct val="0"/>
        </a:spcBef>
        <a:spcAft>
          <a:spcPct val="0"/>
        </a:spcAft>
        <a:defRPr kumimoji="1" sz="4400" kern="1200">
          <a:solidFill>
            <a:schemeClr val="tx1"/>
          </a:solidFill>
          <a:latin typeface="+mj-lt"/>
          <a:ea typeface="Arial" charset="0"/>
          <a:cs typeface="Arial" charset="0"/>
        </a:defRPr>
      </a:lvl1pPr>
      <a:lvl2pPr algn="ctr" defTabSz="457200" rtl="0" eaLnBrk="0" fontAlgn="base" hangingPunct="0">
        <a:spcBef>
          <a:spcPct val="0"/>
        </a:spcBef>
        <a:spcAft>
          <a:spcPct val="0"/>
        </a:spcAft>
        <a:defRPr kumimoji="1" sz="4400">
          <a:solidFill>
            <a:schemeClr val="tx1"/>
          </a:solidFill>
          <a:latin typeface="Calibri" charset="0"/>
          <a:ea typeface="Arial" charset="0"/>
          <a:cs typeface="Arial" charset="0"/>
        </a:defRPr>
      </a:lvl2pPr>
      <a:lvl3pPr algn="ctr" defTabSz="457200" rtl="0" eaLnBrk="0" fontAlgn="base" hangingPunct="0">
        <a:spcBef>
          <a:spcPct val="0"/>
        </a:spcBef>
        <a:spcAft>
          <a:spcPct val="0"/>
        </a:spcAft>
        <a:defRPr kumimoji="1" sz="4400">
          <a:solidFill>
            <a:schemeClr val="tx1"/>
          </a:solidFill>
          <a:latin typeface="Calibri" charset="0"/>
          <a:ea typeface="Arial" charset="0"/>
          <a:cs typeface="Arial" charset="0"/>
        </a:defRPr>
      </a:lvl3pPr>
      <a:lvl4pPr algn="ctr" defTabSz="457200" rtl="0" eaLnBrk="0" fontAlgn="base" hangingPunct="0">
        <a:spcBef>
          <a:spcPct val="0"/>
        </a:spcBef>
        <a:spcAft>
          <a:spcPct val="0"/>
        </a:spcAft>
        <a:defRPr kumimoji="1" sz="4400">
          <a:solidFill>
            <a:schemeClr val="tx1"/>
          </a:solidFill>
          <a:latin typeface="Calibri" charset="0"/>
          <a:ea typeface="Arial" charset="0"/>
          <a:cs typeface="Arial" charset="0"/>
        </a:defRPr>
      </a:lvl4pPr>
      <a:lvl5pPr algn="ctr" defTabSz="457200" rtl="0" eaLnBrk="0" fontAlgn="base" hangingPunct="0">
        <a:spcBef>
          <a:spcPct val="0"/>
        </a:spcBef>
        <a:spcAft>
          <a:spcPct val="0"/>
        </a:spcAft>
        <a:defRPr kumimoji="1" sz="4400">
          <a:solidFill>
            <a:schemeClr val="tx1"/>
          </a:solidFill>
          <a:latin typeface="Calibri" charset="0"/>
          <a:ea typeface="Arial" charset="0"/>
          <a:cs typeface="Arial" charset="0"/>
        </a:defRPr>
      </a:lvl5pPr>
      <a:lvl6pPr marL="457200" algn="ctr" defTabSz="457200" rtl="0" fontAlgn="base">
        <a:spcBef>
          <a:spcPct val="0"/>
        </a:spcBef>
        <a:spcAft>
          <a:spcPct val="0"/>
        </a:spcAft>
        <a:defRPr kumimoji="1" sz="4400">
          <a:solidFill>
            <a:schemeClr val="tx1"/>
          </a:solidFill>
          <a:latin typeface="Calibri" charset="0"/>
          <a:ea typeface="Arial" charset="0"/>
          <a:cs typeface="Arial" charset="0"/>
        </a:defRPr>
      </a:lvl6pPr>
      <a:lvl7pPr marL="914400" algn="ctr" defTabSz="457200" rtl="0" fontAlgn="base">
        <a:spcBef>
          <a:spcPct val="0"/>
        </a:spcBef>
        <a:spcAft>
          <a:spcPct val="0"/>
        </a:spcAft>
        <a:defRPr kumimoji="1" sz="4400">
          <a:solidFill>
            <a:schemeClr val="tx1"/>
          </a:solidFill>
          <a:latin typeface="Calibri" charset="0"/>
          <a:ea typeface="Arial" charset="0"/>
          <a:cs typeface="Arial" charset="0"/>
        </a:defRPr>
      </a:lvl7pPr>
      <a:lvl8pPr marL="1371600" algn="ctr" defTabSz="457200" rtl="0" fontAlgn="base">
        <a:spcBef>
          <a:spcPct val="0"/>
        </a:spcBef>
        <a:spcAft>
          <a:spcPct val="0"/>
        </a:spcAft>
        <a:defRPr kumimoji="1" sz="4400">
          <a:solidFill>
            <a:schemeClr val="tx1"/>
          </a:solidFill>
          <a:latin typeface="Calibri" charset="0"/>
          <a:ea typeface="Arial" charset="0"/>
          <a:cs typeface="Arial" charset="0"/>
        </a:defRPr>
      </a:lvl8pPr>
      <a:lvl9pPr marL="1828800" algn="ctr" defTabSz="457200" rtl="0" fontAlgn="base">
        <a:spcBef>
          <a:spcPct val="0"/>
        </a:spcBef>
        <a:spcAft>
          <a:spcPct val="0"/>
        </a:spcAft>
        <a:defRPr kumimoji="1" sz="4400">
          <a:solidFill>
            <a:schemeClr val="tx1"/>
          </a:solidFill>
          <a:latin typeface="Calibri" charset="0"/>
          <a:ea typeface="Arial" charset="0"/>
          <a:cs typeface="Arial" charset="0"/>
        </a:defRPr>
      </a:lvl9pPr>
    </p:titleStyle>
    <p:bodyStyle>
      <a:lvl1pPr marL="342900" indent="-342900" algn="l" defTabSz="457200" rtl="0" eaLnBrk="0" fontAlgn="base" hangingPunct="0">
        <a:spcBef>
          <a:spcPct val="20000"/>
        </a:spcBef>
        <a:spcAft>
          <a:spcPct val="0"/>
        </a:spcAft>
        <a:buFont typeface="Arial" pitchFamily="34" charset="0"/>
        <a:buChar char="•"/>
        <a:defRPr kumimoji="1" sz="3200" kern="1200">
          <a:solidFill>
            <a:schemeClr val="tx1"/>
          </a:solidFill>
          <a:latin typeface="+mn-lt"/>
          <a:ea typeface="Arial" charset="0"/>
          <a:cs typeface="Arial" charset="0"/>
        </a:defRPr>
      </a:lvl1pPr>
      <a:lvl2pPr marL="742950" indent="-285750" algn="l" defTabSz="457200" rtl="0" eaLnBrk="0" fontAlgn="base" hangingPunct="0">
        <a:spcBef>
          <a:spcPct val="20000"/>
        </a:spcBef>
        <a:spcAft>
          <a:spcPct val="0"/>
        </a:spcAft>
        <a:buFont typeface="Arial" pitchFamily="34" charset="0"/>
        <a:buChar char="–"/>
        <a:defRPr kumimoji="1" sz="2800" kern="1200">
          <a:solidFill>
            <a:schemeClr val="tx1"/>
          </a:solidFill>
          <a:latin typeface="+mn-lt"/>
          <a:ea typeface="Arial" charset="0"/>
          <a:cs typeface="Arial" pitchFamily="34" charset="0"/>
        </a:defRPr>
      </a:lvl2pPr>
      <a:lvl3pPr marL="1143000" indent="-228600" algn="l" defTabSz="457200" rtl="0" eaLnBrk="0" fontAlgn="base" hangingPunct="0">
        <a:spcBef>
          <a:spcPct val="20000"/>
        </a:spcBef>
        <a:spcAft>
          <a:spcPct val="0"/>
        </a:spcAft>
        <a:buFont typeface="Arial" pitchFamily="34" charset="0"/>
        <a:buChar char="•"/>
        <a:defRPr kumimoji="1" sz="2400" kern="1200">
          <a:solidFill>
            <a:schemeClr val="tx1"/>
          </a:solidFill>
          <a:latin typeface="+mn-lt"/>
          <a:ea typeface="Arial" charset="0"/>
          <a:cs typeface="Arial" pitchFamily="34" charset="0"/>
        </a:defRPr>
      </a:lvl3pPr>
      <a:lvl4pPr marL="1600200" indent="-228600" algn="l" defTabSz="457200" rtl="0" eaLnBrk="0" fontAlgn="base" hangingPunct="0">
        <a:spcBef>
          <a:spcPct val="20000"/>
        </a:spcBef>
        <a:spcAft>
          <a:spcPct val="0"/>
        </a:spcAft>
        <a:buFont typeface="Arial" pitchFamily="34" charset="0"/>
        <a:buChar char="–"/>
        <a:defRPr kumimoji="1" sz="2000" kern="1200">
          <a:solidFill>
            <a:schemeClr val="tx1"/>
          </a:solidFill>
          <a:latin typeface="+mn-lt"/>
          <a:ea typeface="Arial" charset="0"/>
          <a:cs typeface="Arial" pitchFamily="34" charset="0"/>
        </a:defRPr>
      </a:lvl4pPr>
      <a:lvl5pPr marL="2057400" indent="-228600" algn="l" defTabSz="457200" rtl="0" eaLnBrk="0" fontAlgn="base" hangingPunct="0">
        <a:spcBef>
          <a:spcPct val="20000"/>
        </a:spcBef>
        <a:spcAft>
          <a:spcPct val="0"/>
        </a:spcAft>
        <a:buFont typeface="Arial" pitchFamily="34" charset="0"/>
        <a:buChar char="»"/>
        <a:defRPr kumimoji="1" sz="2000" kern="1200">
          <a:solidFill>
            <a:schemeClr val="tx1"/>
          </a:solidFill>
          <a:latin typeface="+mn-lt"/>
          <a:ea typeface="Arial" charset="0"/>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5.emf"/><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5.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339" name="Название 1"/>
          <p:cNvSpPr>
            <a:spLocks noGrp="1"/>
          </p:cNvSpPr>
          <p:nvPr>
            <p:ph type="ctrTitle"/>
          </p:nvPr>
        </p:nvSpPr>
        <p:spPr>
          <a:xfrm>
            <a:off x="0" y="2117725"/>
            <a:ext cx="8064500" cy="2120900"/>
          </a:xfrm>
        </p:spPr>
        <p:txBody>
          <a:bodyPr/>
          <a:lstStyle/>
          <a:p>
            <a:pPr defTabSz="457153" eaLnBrk="1" hangingPunct="1">
              <a:defRPr/>
            </a:pPr>
            <a:r>
              <a:rPr lang="ru-RU" sz="3200" dirty="0">
                <a:solidFill>
                  <a:schemeClr val="tx2">
                    <a:lumMod val="75000"/>
                  </a:schemeClr>
                </a:solidFill>
                <a:latin typeface="Arial Unicode MS" pitchFamily="34" charset="-128"/>
                <a:ea typeface="Arial Unicode MS" pitchFamily="34" charset="-128"/>
                <a:cs typeface="Arial Unicode MS" pitchFamily="34" charset="-128"/>
              </a:rPr>
              <a:t>Вводный </a:t>
            </a:r>
            <a:r>
              <a:rPr lang="ru-RU" sz="3200" dirty="0" smtClean="0">
                <a:solidFill>
                  <a:schemeClr val="tx2">
                    <a:lumMod val="75000"/>
                  </a:schemeClr>
                </a:solidFill>
                <a:latin typeface="Arial Unicode MS" pitchFamily="34" charset="-128"/>
                <a:ea typeface="Arial Unicode MS" pitchFamily="34" charset="-128"/>
                <a:cs typeface="Arial Unicode MS" pitchFamily="34" charset="-128"/>
              </a:rPr>
              <a:t>семинар по </a:t>
            </a:r>
            <a:r>
              <a:rPr lang="ru-RU" sz="3200" dirty="0">
                <a:solidFill>
                  <a:schemeClr val="tx2">
                    <a:lumMod val="75000"/>
                  </a:schemeClr>
                </a:solidFill>
                <a:latin typeface="Arial Unicode MS" pitchFamily="34" charset="-128"/>
                <a:ea typeface="Arial Unicode MS" pitchFamily="34" charset="-128"/>
                <a:cs typeface="Arial Unicode MS" pitchFamily="34" charset="-128"/>
              </a:rPr>
              <a:t>помощи детям и взрослым с инвалидностью</a:t>
            </a:r>
            <a:endParaRPr kumimoji="0" lang="ru-RU" sz="3200" b="1" dirty="0">
              <a:solidFill>
                <a:schemeClr val="tx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0962" name="Прямоугольник 1"/>
          <p:cNvSpPr>
            <a:spLocks noChangeArrowheads="1"/>
          </p:cNvSpPr>
          <p:nvPr/>
        </p:nvSpPr>
        <p:spPr bwMode="auto">
          <a:xfrm>
            <a:off x="754063" y="1955800"/>
            <a:ext cx="69088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endParaRPr lang="ru-RU" altLang="ru-RU">
              <a:solidFill>
                <a:srgbClr val="000000"/>
              </a:solidFill>
              <a:latin typeface="Times New Roman" pitchFamily="18" charset="0"/>
              <a:cs typeface="Times New Roman" pitchFamily="18" charset="0"/>
            </a:endParaRPr>
          </a:p>
          <a:p>
            <a:pPr algn="ctr" eaLnBrk="1" hangingPunct="1">
              <a:spcBef>
                <a:spcPct val="0"/>
              </a:spcBef>
              <a:buFontTx/>
              <a:buNone/>
            </a:pPr>
            <a:endParaRPr lang="ru-RU" altLang="ru-RU" i="1">
              <a:solidFill>
                <a:srgbClr val="000000"/>
              </a:solidFill>
              <a:latin typeface="Times New Roman" pitchFamily="18" charset="0"/>
              <a:cs typeface="Times New Roman" pitchFamily="18" charset="0"/>
            </a:endParaRPr>
          </a:p>
        </p:txBody>
      </p:sp>
      <p:sp>
        <p:nvSpPr>
          <p:cNvPr id="40963" name="Прямоугольник 2"/>
          <p:cNvSpPr>
            <a:spLocks noChangeArrowheads="1"/>
          </p:cNvSpPr>
          <p:nvPr/>
        </p:nvSpPr>
        <p:spPr bwMode="auto">
          <a:xfrm>
            <a:off x="449263" y="2136775"/>
            <a:ext cx="7213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3600">
                <a:solidFill>
                  <a:srgbClr val="000000"/>
                </a:solidFill>
              </a:rPr>
              <a:t>В Российской Федерации в настоящее время насчитывается 12,85 млн. инвалидов, </a:t>
            </a:r>
          </a:p>
          <a:p>
            <a:pPr algn="ctr" eaLnBrk="1" hangingPunct="1">
              <a:spcBef>
                <a:spcPct val="0"/>
              </a:spcBef>
              <a:buFontTx/>
              <a:buNone/>
            </a:pPr>
            <a:r>
              <a:rPr lang="ru-RU" altLang="ru-RU" sz="3600">
                <a:solidFill>
                  <a:srgbClr val="000000"/>
                </a:solidFill>
              </a:rPr>
              <a:t>из них 571,5 тыс. детей-инвалидов</a:t>
            </a:r>
          </a:p>
          <a:p>
            <a:pPr algn="ctr" eaLnBrk="1" hangingPunct="1">
              <a:spcBef>
                <a:spcPct val="0"/>
              </a:spcBef>
              <a:buFontTx/>
              <a:buNone/>
            </a:pPr>
            <a:endParaRPr lang="ru-RU" altLang="ru-RU" sz="360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Объект 5"/>
          <p:cNvGraphicFramePr>
            <a:graphicFrameLocks noGrp="1"/>
          </p:cNvGraphicFramePr>
          <p:nvPr>
            <p:ph idx="1"/>
          </p:nvPr>
        </p:nvGraphicFramePr>
        <p:xfrm>
          <a:off x="406400" y="863600"/>
          <a:ext cx="8331200" cy="5313363"/>
        </p:xfrm>
        <a:graphic>
          <a:graphicData uri="http://schemas.openxmlformats.org/presentationml/2006/ole">
            <mc:AlternateContent xmlns:mc="http://schemas.openxmlformats.org/markup-compatibility/2006">
              <mc:Choice xmlns:v="urn:schemas-microsoft-com:vml" Requires="v">
                <p:oleObj spid="_x0000_s41991" r:id="rId3" imgW="8327858" imgH="5310076" progId="Excel.Chart.8">
                  <p:embed/>
                </p:oleObj>
              </mc:Choice>
              <mc:Fallback>
                <p:oleObj r:id="rId3" imgW="8327858" imgH="5310076" progId="Excel.Chart.8">
                  <p:embed/>
                  <p:pic>
                    <p:nvPicPr>
                      <p:cNvPr id="0" name="Объект 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863600"/>
                        <a:ext cx="8331200" cy="531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010" name="Прямоугольник 2"/>
          <p:cNvSpPr>
            <a:spLocks noChangeArrowheads="1"/>
          </p:cNvSpPr>
          <p:nvPr/>
        </p:nvSpPr>
        <p:spPr bwMode="auto">
          <a:xfrm>
            <a:off x="652463" y="1978025"/>
            <a:ext cx="7213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800">
                <a:solidFill>
                  <a:srgbClr val="000000"/>
                </a:solidFill>
                <a:latin typeface="Times New Roman" pitchFamily="18" charset="0"/>
                <a:cs typeface="Times New Roman" pitchFamily="18" charset="0"/>
              </a:rPr>
              <a:t>Инвалид — человек, у которого </a:t>
            </a:r>
            <a:r>
              <a:rPr lang="ru-RU" altLang="ru-RU" sz="2800" b="1" i="1">
                <a:solidFill>
                  <a:srgbClr val="000000"/>
                </a:solidFill>
                <a:latin typeface="Times New Roman" pitchFamily="18" charset="0"/>
                <a:cs typeface="Times New Roman" pitchFamily="18" charset="0"/>
              </a:rPr>
              <a:t>возможности его личной жизнедеятельности </a:t>
            </a:r>
            <a:r>
              <a:rPr lang="ru-RU" altLang="ru-RU" sz="2800">
                <a:solidFill>
                  <a:srgbClr val="000000"/>
                </a:solidFill>
                <a:latin typeface="Times New Roman" pitchFamily="18" charset="0"/>
                <a:cs typeface="Times New Roman" pitchFamily="18" charset="0"/>
              </a:rPr>
              <a:t>в обществе ограничены из-за его физических, умственных, сенсорных или психических отклонений.</a:t>
            </a:r>
          </a:p>
          <a:p>
            <a:pPr algn="ctr" eaLnBrk="1" hangingPunct="1">
              <a:spcBef>
                <a:spcPct val="0"/>
              </a:spcBef>
              <a:buFontTx/>
              <a:buNone/>
            </a:pPr>
            <a:r>
              <a:rPr lang="ru-RU" altLang="ru-RU" sz="2800">
                <a:solidFill>
                  <a:srgbClr val="000000"/>
                </a:solidFill>
                <a:latin typeface="Times New Roman" pitchFamily="18" charset="0"/>
                <a:cs typeface="Times New Roman" pitchFamily="18" charset="0"/>
              </a:rPr>
              <a:t>Не медицинские проблемы</a:t>
            </a:r>
            <a:r>
              <a:rPr lang="en-US" altLang="ru-RU" sz="2800">
                <a:solidFill>
                  <a:srgbClr val="000000"/>
                </a:solidFill>
                <a:latin typeface="Times New Roman" pitchFamily="18" charset="0"/>
                <a:cs typeface="Times New Roman" pitchFamily="18" charset="0"/>
              </a:rPr>
              <a:t> </a:t>
            </a:r>
            <a:r>
              <a:rPr lang="ru-RU" altLang="ru-RU" sz="2800">
                <a:solidFill>
                  <a:srgbClr val="000000"/>
                </a:solidFill>
                <a:latin typeface="Times New Roman" pitchFamily="18" charset="0"/>
                <a:cs typeface="Times New Roman" pitchFamily="18" charset="0"/>
              </a:rPr>
              <a:t>являются причиной</a:t>
            </a:r>
            <a:r>
              <a:rPr lang="en-US" altLang="ru-RU" sz="2800">
                <a:solidFill>
                  <a:srgbClr val="000000"/>
                </a:solidFill>
                <a:latin typeface="Times New Roman" pitchFamily="18" charset="0"/>
                <a:cs typeface="Times New Roman" pitchFamily="18" charset="0"/>
              </a:rPr>
              <a:t> </a:t>
            </a:r>
            <a:r>
              <a:rPr lang="ru-RU" altLang="ru-RU" sz="2800">
                <a:solidFill>
                  <a:srgbClr val="000000"/>
                </a:solidFill>
                <a:latin typeface="Times New Roman" pitchFamily="18" charset="0"/>
                <a:cs typeface="Times New Roman" pitchFamily="18" charset="0"/>
              </a:rPr>
              <a:t>инвалидности,</a:t>
            </a:r>
            <a:r>
              <a:rPr lang="en-US" altLang="ru-RU" sz="2800">
                <a:solidFill>
                  <a:srgbClr val="000000"/>
                </a:solidFill>
                <a:latin typeface="Times New Roman" pitchFamily="18" charset="0"/>
                <a:cs typeface="Times New Roman" pitchFamily="18" charset="0"/>
              </a:rPr>
              <a:t> </a:t>
            </a:r>
            <a:r>
              <a:rPr lang="ru-RU" altLang="ru-RU" sz="2800">
                <a:solidFill>
                  <a:srgbClr val="000000"/>
                </a:solidFill>
                <a:latin typeface="Times New Roman" pitchFamily="18" charset="0"/>
                <a:cs typeface="Times New Roman" pitchFamily="18" charset="0"/>
              </a:rPr>
              <a:t>а </a:t>
            </a:r>
            <a:r>
              <a:rPr lang="ru-RU" altLang="ru-RU" sz="3600" b="1" i="1">
                <a:solidFill>
                  <a:srgbClr val="FF0000"/>
                </a:solidFill>
                <a:latin typeface="Times New Roman" pitchFamily="18" charset="0"/>
                <a:cs typeface="Times New Roman" pitchFamily="18" charset="0"/>
              </a:rPr>
              <a:t>неприспособленная среда и</a:t>
            </a:r>
            <a:r>
              <a:rPr lang="en-US" altLang="ru-RU" sz="3600" b="1" i="1">
                <a:solidFill>
                  <a:srgbClr val="FF0000"/>
                </a:solidFill>
                <a:latin typeface="Times New Roman" pitchFamily="18" charset="0"/>
                <a:cs typeface="Times New Roman" pitchFamily="18" charset="0"/>
              </a:rPr>
              <a:t> </a:t>
            </a:r>
            <a:r>
              <a:rPr lang="ru-RU" altLang="ru-RU" sz="3600" b="1" i="1">
                <a:solidFill>
                  <a:srgbClr val="FF0000"/>
                </a:solidFill>
                <a:latin typeface="Times New Roman" pitchFamily="18" charset="0"/>
                <a:cs typeface="Times New Roman" pitchFamily="18" charset="0"/>
              </a:rPr>
              <a:t>негативное отношение общества</a:t>
            </a:r>
          </a:p>
          <a:p>
            <a:pPr algn="ctr" eaLnBrk="1" hangingPunct="1">
              <a:spcBef>
                <a:spcPct val="0"/>
              </a:spcBef>
              <a:buFontTx/>
              <a:buNone/>
            </a:pPr>
            <a:r>
              <a:rPr lang="ru-RU" altLang="ru-RU" sz="2800">
                <a:solidFill>
                  <a:srgbClr val="000000"/>
                </a:solidFill>
                <a:latin typeface="Times New Roman" pitchFamily="18" charset="0"/>
                <a:cs typeface="Times New Roman" pitchFamily="18" charset="0"/>
              </a:rPr>
              <a:t>(Конвенция ООН о правах инвалидов)</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4034" name="Прямоугольник 1"/>
          <p:cNvSpPr>
            <a:spLocks noChangeArrowheads="1"/>
          </p:cNvSpPr>
          <p:nvPr/>
        </p:nvSpPr>
        <p:spPr bwMode="auto">
          <a:xfrm>
            <a:off x="581025" y="1965325"/>
            <a:ext cx="7067550"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2000">
                <a:latin typeface="Times New Roman" pitchFamily="18" charset="0"/>
                <a:cs typeface="Times New Roman" pitchFamily="18" charset="0"/>
              </a:rPr>
              <a:t>«Как Я возлюбил вас, так и вы да любите друг друга. По тому узнают все, что вы мои ученики, если будете иметь любовь между собою» (Ин. 13:34-35)</a:t>
            </a:r>
          </a:p>
          <a:p>
            <a:pPr eaLnBrk="1" hangingPunct="1">
              <a:spcBef>
                <a:spcPct val="0"/>
              </a:spcBef>
              <a:buFontTx/>
              <a:buNone/>
            </a:pPr>
            <a:endParaRPr lang="ru-RU" altLang="ru-RU" sz="2000">
              <a:ea typeface="Calibri" pitchFamily="34" charset="0"/>
              <a:cs typeface="Times New Roman" pitchFamily="18" charset="0"/>
            </a:endParaRPr>
          </a:p>
          <a:p>
            <a:pPr eaLnBrk="1" hangingPunct="1">
              <a:spcBef>
                <a:spcPct val="0"/>
              </a:spcBef>
              <a:buFontTx/>
              <a:buNone/>
            </a:pPr>
            <a:r>
              <a:rPr lang="ru-RU" altLang="ru-RU" sz="2000">
                <a:ea typeface="Calibri" pitchFamily="34" charset="0"/>
                <a:cs typeface="Times New Roman" pitchFamily="18" charset="0"/>
              </a:rPr>
              <a:t>«Блажен милующий нищего и убогого! В день лютый избавит его Господь»</a:t>
            </a:r>
            <a:r>
              <a:rPr lang="en-US" altLang="ru-RU" sz="2000">
                <a:ea typeface="Calibri" pitchFamily="34" charset="0"/>
                <a:cs typeface="Times New Roman" pitchFamily="18" charset="0"/>
              </a:rPr>
              <a:t> </a:t>
            </a:r>
            <a:r>
              <a:rPr lang="ru-RU" altLang="ru-RU" sz="2000">
                <a:ea typeface="Calibri" pitchFamily="34" charset="0"/>
                <a:cs typeface="Times New Roman" pitchFamily="18" charset="0"/>
              </a:rPr>
              <a:t> (Пс. 40:1)</a:t>
            </a:r>
          </a:p>
          <a:p>
            <a:pPr eaLnBrk="1" hangingPunct="1">
              <a:spcBef>
                <a:spcPct val="0"/>
              </a:spcBef>
              <a:buFontTx/>
              <a:buNone/>
            </a:pPr>
            <a:endParaRPr lang="en-US" altLang="ru-RU" sz="2000">
              <a:ea typeface="Calibri" pitchFamily="34" charset="0"/>
              <a:cs typeface="Times New Roman" pitchFamily="18" charset="0"/>
            </a:endParaRPr>
          </a:p>
          <a:p>
            <a:pPr eaLnBrk="1" hangingPunct="1">
              <a:spcBef>
                <a:spcPct val="0"/>
              </a:spcBef>
              <a:buFontTx/>
              <a:buNone/>
            </a:pPr>
            <a:r>
              <a:rPr lang="ru-RU" altLang="ru-RU" sz="2000">
                <a:latin typeface="Times New Roman" pitchFamily="18" charset="0"/>
                <a:cs typeface="Times New Roman" pitchFamily="18" charset="0"/>
              </a:rPr>
              <a:t>«Членов много, а тело одно. Не может глаз сказать руке: ты мне не надобна; или также голова ногам: вы мне не нужны. Напротив, члены тела, которые кажутся слабейшими, гораздо нужнее» (1 Кор. 12:20-22)</a:t>
            </a:r>
          </a:p>
          <a:p>
            <a:pPr eaLnBrk="1" hangingPunct="1">
              <a:spcBef>
                <a:spcPct val="0"/>
              </a:spcBef>
              <a:buFontTx/>
              <a:buNone/>
            </a:pPr>
            <a:endParaRPr lang="ru-RU" altLang="ru-RU" sz="2000">
              <a:latin typeface="Times New Roman" pitchFamily="18" charset="0"/>
              <a:cs typeface="Times New Roman" pitchFamily="18" charset="0"/>
            </a:endParaRPr>
          </a:p>
          <a:p>
            <a:pPr eaLnBrk="1" hangingPunct="1">
              <a:spcBef>
                <a:spcPct val="0"/>
              </a:spcBef>
              <a:buFontTx/>
              <a:buNone/>
            </a:pPr>
            <a:r>
              <a:rPr lang="ru-RU" altLang="ru-RU" sz="2000">
                <a:latin typeface="Times New Roman" pitchFamily="18" charset="0"/>
                <a:cs typeface="Times New Roman" pitchFamily="18" charset="0"/>
              </a:rPr>
              <a:t>«Более больной благотворит ему (служащему), нежели он больному», авва Дорофей «Душеполезные поучения»</a:t>
            </a:r>
            <a:endParaRPr lang="ru-RU" altLang="ru-RU" sz="200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6082" name="Заголовок 7"/>
          <p:cNvSpPr>
            <a:spLocks noGrp="1"/>
          </p:cNvSpPr>
          <p:nvPr>
            <p:ph type="title"/>
          </p:nvPr>
        </p:nvSpPr>
        <p:spPr/>
        <p:txBody>
          <a:bodyPr/>
          <a:lstStyle/>
          <a:p>
            <a:r>
              <a:rPr lang="ru-RU" altLang="ru-RU" b="1" smtClean="0">
                <a:solidFill>
                  <a:srgbClr val="FF0000"/>
                </a:solidFill>
                <a:cs typeface="Arial" pitchFamily="34" charset="0"/>
              </a:rPr>
              <a:t>Недоступная жизнь</a:t>
            </a:r>
          </a:p>
        </p:txBody>
      </p:sp>
      <p:sp>
        <p:nvSpPr>
          <p:cNvPr id="3" name="Прямоугольник 2"/>
          <p:cNvSpPr/>
          <p:nvPr/>
        </p:nvSpPr>
        <p:spPr>
          <a:xfrm>
            <a:off x="152400" y="1417638"/>
            <a:ext cx="4779963" cy="3416300"/>
          </a:xfrm>
          <a:prstGeom prst="rect">
            <a:avLst/>
          </a:prstGeom>
        </p:spPr>
        <p:txBody>
          <a:bodyPr lIns="91430" tIns="45715" rIns="91430" bIns="45715">
            <a:spAutoFit/>
          </a:bodyPr>
          <a:lstStyle/>
          <a:p>
            <a:pPr defTabSz="457153">
              <a:defRPr/>
            </a:pPr>
            <a:r>
              <a:rPr lang="ru-RU" sz="2400" dirty="0">
                <a:solidFill>
                  <a:prstClr val="black"/>
                </a:solidFill>
                <a:latin typeface="Times New Roman" pitchFamily="18" charset="0"/>
                <a:cs typeface="Times New Roman" pitchFamily="18" charset="0"/>
              </a:rPr>
              <a:t>Максимальная недоступность</a:t>
            </a:r>
          </a:p>
          <a:p>
            <a:pPr defTabSz="457153">
              <a:defRPr/>
            </a:pPr>
            <a:r>
              <a:rPr lang="ru-RU" sz="2400" dirty="0">
                <a:solidFill>
                  <a:prstClr val="black"/>
                </a:solidFill>
                <a:latin typeface="Times New Roman" pitchFamily="18" charset="0"/>
                <a:cs typeface="Times New Roman" pitchFamily="18" charset="0"/>
              </a:rPr>
              <a:t>некоторых объектов и услуг: </a:t>
            </a:r>
            <a:endParaRPr lang="en-US" sz="2400" dirty="0">
              <a:solidFill>
                <a:prstClr val="black"/>
              </a:solidFill>
              <a:latin typeface="Times New Roman" pitchFamily="18" charset="0"/>
              <a:cs typeface="Times New Roman" pitchFamily="18" charset="0"/>
            </a:endParaRPr>
          </a:p>
          <a:p>
            <a:pPr defTabSz="457153">
              <a:defRPr/>
            </a:pPr>
            <a:endParaRPr lang="en-US" sz="2400" dirty="0">
              <a:solidFill>
                <a:prstClr val="black"/>
              </a:solidFill>
              <a:latin typeface="Times New Roman" pitchFamily="18" charset="0"/>
              <a:cs typeface="Times New Roman" pitchFamily="18" charset="0"/>
            </a:endParaRPr>
          </a:p>
          <a:p>
            <a:pPr marL="342865" indent="-342865" defTabSz="457153">
              <a:buFont typeface="Arial" pitchFamily="34" charset="0"/>
              <a:buChar char="•"/>
              <a:defRPr/>
            </a:pPr>
            <a:r>
              <a:rPr lang="ru-RU" sz="2400" dirty="0">
                <a:solidFill>
                  <a:prstClr val="black"/>
                </a:solidFill>
                <a:latin typeface="Times New Roman" pitchFamily="18" charset="0"/>
                <a:cs typeface="Times New Roman" pitchFamily="18" charset="0"/>
              </a:rPr>
              <a:t>до 70% для</a:t>
            </a:r>
            <a:r>
              <a:rPr lang="en-US"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опорников</a:t>
            </a:r>
            <a:r>
              <a:rPr lang="ru-RU" sz="2400" dirty="0">
                <a:solidFill>
                  <a:prstClr val="black"/>
                </a:solidFill>
                <a:latin typeface="Times New Roman" pitchFamily="18" charset="0"/>
                <a:cs typeface="Times New Roman" pitchFamily="18" charset="0"/>
              </a:rPr>
              <a:t> и незрячих</a:t>
            </a:r>
          </a:p>
          <a:p>
            <a:pPr defTabSz="457153">
              <a:defRPr/>
            </a:pPr>
            <a:endParaRPr lang="en-US" sz="2400" dirty="0">
              <a:solidFill>
                <a:prstClr val="black"/>
              </a:solidFill>
              <a:latin typeface="Times New Roman" pitchFamily="18" charset="0"/>
              <a:cs typeface="Times New Roman" pitchFamily="18" charset="0"/>
            </a:endParaRPr>
          </a:p>
          <a:p>
            <a:pPr marL="342865" indent="-342865" defTabSz="457153">
              <a:buFont typeface="Arial" pitchFamily="34" charset="0"/>
              <a:buChar char="•"/>
              <a:defRPr/>
            </a:pPr>
            <a:r>
              <a:rPr lang="ru-RU" sz="2400" dirty="0">
                <a:solidFill>
                  <a:prstClr val="black"/>
                </a:solidFill>
                <a:latin typeface="Times New Roman" pitchFamily="18" charset="0"/>
                <a:cs typeface="Times New Roman" pitchFamily="18" charset="0"/>
              </a:rPr>
              <a:t>Доступность объектов и услуг для</a:t>
            </a:r>
            <a:r>
              <a:rPr lang="en-US" sz="2400" dirty="0">
                <a:solidFill>
                  <a:prstClr val="black"/>
                </a:solidFill>
                <a:latin typeface="Times New Roman" pitchFamily="18" charset="0"/>
                <a:cs typeface="Times New Roman" pitchFamily="18" charset="0"/>
              </a:rPr>
              <a:t> </a:t>
            </a:r>
            <a:r>
              <a:rPr lang="ru-RU" sz="2400" dirty="0">
                <a:solidFill>
                  <a:prstClr val="black"/>
                </a:solidFill>
                <a:latin typeface="Times New Roman" pitchFamily="18" charset="0"/>
                <a:cs typeface="Times New Roman" pitchFamily="18" charset="0"/>
              </a:rPr>
              <a:t>жителей малых населенных пунктов существенно ниже</a:t>
            </a:r>
          </a:p>
        </p:txBody>
      </p:sp>
      <p:pic>
        <p:nvPicPr>
          <p:cNvPr id="46084"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24400" y="1239838"/>
            <a:ext cx="1966913"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4"/>
          <p:cNvPicPr>
            <a:picLocks noGrp="1" noChangeAspect="1" noChangeArrowheads="1"/>
          </p:cNvPicPr>
          <p:nvPr>
            <p:ph sz="half" idx="2"/>
          </p:nvPr>
        </p:nvPicPr>
        <p:blipFill>
          <a:blip r:embed="rId5" cstate="email">
            <a:extLst>
              <a:ext uri="{28A0092B-C50C-407E-A947-70E740481C1C}">
                <a14:useLocalDpi xmlns:a14="http://schemas.microsoft.com/office/drawing/2010/main"/>
              </a:ext>
            </a:extLst>
          </a:blip>
          <a:srcRect/>
          <a:stretch>
            <a:fillRect/>
          </a:stretch>
        </p:blipFill>
        <p:spPr>
          <a:xfrm>
            <a:off x="6302375" y="3479800"/>
            <a:ext cx="2706688" cy="2338388"/>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G:\Документы по Фонду\отчеты\отчет_2010\дактильный_перевод_службы1.jpg"/>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457200" y="404813"/>
            <a:ext cx="4038600" cy="2692400"/>
          </a:xfrm>
        </p:spPr>
      </p:pic>
      <p:pic>
        <p:nvPicPr>
          <p:cNvPr id="47107" name="Picture 4" descr="G:\Документы по Фонду\отчеты\отчет_2010\чтение_пособий_на_службе.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1813" y="-17489488"/>
            <a:ext cx="9598026" cy="144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5" descr="G:\Документы по Фонду\отчеты\отчет_2010\сурдоперевод_службы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3533775"/>
            <a:ext cx="4038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75238" y="419100"/>
            <a:ext cx="3270250" cy="582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8130" name="Прямоугольник 1"/>
          <p:cNvSpPr>
            <a:spLocks noChangeArrowheads="1"/>
          </p:cNvSpPr>
          <p:nvPr/>
        </p:nvSpPr>
        <p:spPr bwMode="auto">
          <a:xfrm>
            <a:off x="427038" y="866775"/>
            <a:ext cx="8412162"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1900">
                <a:solidFill>
                  <a:srgbClr val="000000"/>
                </a:solidFill>
                <a:latin typeface="Times New Roman" pitchFamily="18" charset="0"/>
                <a:ea typeface="DejaVu Serif"/>
                <a:cs typeface="Times New Roman" pitchFamily="18" charset="0"/>
              </a:rPr>
              <a:t>Отношение отрицательное, так как на внешний вид ребенок обычный, а поведение принимают, как невоспитанность. Посещаем только причастие в хорошую погоду, так как ходим пешком, на специальную службу для детей-инвалидов…(Московская область)</a:t>
            </a:r>
          </a:p>
        </p:txBody>
      </p:sp>
      <p:sp>
        <p:nvSpPr>
          <p:cNvPr id="48131" name="Прямоугольник 2"/>
          <p:cNvSpPr>
            <a:spLocks noChangeArrowheads="1"/>
          </p:cNvSpPr>
          <p:nvPr/>
        </p:nvSpPr>
        <p:spPr bwMode="auto">
          <a:xfrm>
            <a:off x="406400" y="0"/>
            <a:ext cx="843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Как влияет на частоту посещений храма </a:t>
            </a:r>
          </a:p>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отношение прихожан к "особым" детям?</a:t>
            </a:r>
          </a:p>
        </p:txBody>
      </p:sp>
      <p:sp>
        <p:nvSpPr>
          <p:cNvPr id="48132" name="Прямоугольник 10"/>
          <p:cNvSpPr>
            <a:spLocks noChangeArrowheads="1"/>
          </p:cNvSpPr>
          <p:nvPr/>
        </p:nvSpPr>
        <p:spPr bwMode="auto">
          <a:xfrm>
            <a:off x="406400" y="2116138"/>
            <a:ext cx="8262938"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1900">
                <a:solidFill>
                  <a:srgbClr val="000000"/>
                </a:solidFill>
                <a:latin typeface="Times New Roman" pitchFamily="18" charset="0"/>
                <a:cs typeface="Times New Roman" pitchFamily="18" charset="0"/>
              </a:rPr>
              <a:t>На инвалида и особых детей смотрят как на тех, кто должен сидеть дома. Их как бы нет и не должно быть… Вначале часто приходилось выходить из храма из-за недоброжелательности прихожан, теперь все относятся приветливо; выходки Константина переносят с большим терпением (Алтай)</a:t>
            </a:r>
          </a:p>
          <a:p>
            <a:pPr eaLnBrk="1" hangingPunct="1">
              <a:spcBef>
                <a:spcPct val="0"/>
              </a:spcBef>
              <a:buFontTx/>
              <a:buNone/>
            </a:pPr>
            <a:r>
              <a:rPr lang="ru-RU" altLang="ru-RU" sz="1900">
                <a:solidFill>
                  <a:srgbClr val="000000"/>
                </a:solidFill>
                <a:latin typeface="Times New Roman" pitchFamily="18" charset="0"/>
                <a:cs typeface="Times New Roman" pitchFamily="18" charset="0"/>
              </a:rPr>
              <a:t>Моему сыну не нравится большое скопление людей, он начинает нервничать, раскачиваться, хлопать себя. Конечно, он привлекает повышенное внимание к себе (негативное), и это главная причина, почему мы не ходим в храм. (Москва)</a:t>
            </a:r>
          </a:p>
          <a:p>
            <a:pPr eaLnBrk="1" hangingPunct="1">
              <a:spcBef>
                <a:spcPct val="0"/>
              </a:spcBef>
              <a:buFontTx/>
              <a:buNone/>
            </a:pPr>
            <a:r>
              <a:rPr lang="ru-RU" altLang="ru-RU" sz="1900">
                <a:solidFill>
                  <a:srgbClr val="000000"/>
                </a:solidFill>
                <a:latin typeface="Times New Roman" pitchFamily="18" charset="0"/>
                <a:cs typeface="Times New Roman" pitchFamily="18" charset="0"/>
              </a:rPr>
              <a:t>Если регулярно посещать с ребёнком одну церковь, отношение становится со временем нормальное, но мы мешаем людям молиться - это факт. Поэтому в Подольске уже лет 10 один раз в месяц проходят "детские" Литургии, потом чаепитие. Детям хорошо, родителям ещё лучше (Подольск)</a:t>
            </a:r>
          </a:p>
          <a:p>
            <a:pPr eaLnBrk="1" hangingPunct="1">
              <a:spcBef>
                <a:spcPct val="0"/>
              </a:spcBef>
              <a:buFontTx/>
              <a:buNone/>
            </a:pPr>
            <a:endParaRPr lang="ru-RU" altLang="ru-RU" sz="1800">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9154" name="Прямоугольник 2"/>
          <p:cNvSpPr>
            <a:spLocks noChangeArrowheads="1"/>
          </p:cNvSpPr>
          <p:nvPr/>
        </p:nvSpPr>
        <p:spPr bwMode="auto">
          <a:xfrm>
            <a:off x="406400" y="0"/>
            <a:ext cx="843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Что вам хотелось бы улучшить, что могло бы сделать пребывание вас и ваших детей в храме удобнее и радостнее?</a:t>
            </a:r>
          </a:p>
        </p:txBody>
      </p:sp>
      <p:sp>
        <p:nvSpPr>
          <p:cNvPr id="49155" name="Прямоугольник 5"/>
          <p:cNvSpPr>
            <a:spLocks noChangeArrowheads="1"/>
          </p:cNvSpPr>
          <p:nvPr/>
        </p:nvSpPr>
        <p:spPr bwMode="auto">
          <a:xfrm>
            <a:off x="406400" y="896938"/>
            <a:ext cx="8377238" cy="58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2000">
                <a:solidFill>
                  <a:srgbClr val="000000"/>
                </a:solidFill>
              </a:rPr>
              <a:t>Хочу, чтобы о проблеме таких детей узнало как можно больше людей…</a:t>
            </a:r>
          </a:p>
          <a:p>
            <a:pPr eaLnBrk="1" hangingPunct="1">
              <a:spcBef>
                <a:spcPct val="0"/>
              </a:spcBef>
              <a:buFontTx/>
              <a:buNone/>
            </a:pPr>
            <a:endParaRPr lang="ru-RU" altLang="ru-RU" sz="2000">
              <a:solidFill>
                <a:srgbClr val="000000"/>
              </a:solidFill>
            </a:endParaRPr>
          </a:p>
          <a:p>
            <a:pPr eaLnBrk="1" hangingPunct="1">
              <a:spcBef>
                <a:spcPct val="0"/>
              </a:spcBef>
              <a:buFontTx/>
              <a:buNone/>
            </a:pPr>
            <a:r>
              <a:rPr lang="ru-RU" altLang="ru-RU" sz="2000">
                <a:solidFill>
                  <a:srgbClr val="000000"/>
                </a:solidFill>
              </a:rPr>
              <a:t>Возможность сидеть во время службы. И радостное отношение (или хотя бы нейтральное) окружающих</a:t>
            </a:r>
          </a:p>
          <a:p>
            <a:pPr eaLnBrk="1" hangingPunct="1">
              <a:spcBef>
                <a:spcPct val="0"/>
              </a:spcBef>
              <a:buFontTx/>
              <a:buNone/>
            </a:pPr>
            <a:endParaRPr lang="ru-RU" altLang="ru-RU" sz="2000">
              <a:solidFill>
                <a:srgbClr val="000000"/>
              </a:solidFill>
            </a:endParaRPr>
          </a:p>
          <a:p>
            <a:pPr eaLnBrk="1" hangingPunct="1">
              <a:spcBef>
                <a:spcPct val="0"/>
              </a:spcBef>
              <a:buFontTx/>
              <a:buNone/>
            </a:pPr>
            <a:r>
              <a:rPr lang="ru-RU" altLang="ru-RU" sz="2000">
                <a:solidFill>
                  <a:srgbClr val="000000"/>
                </a:solidFill>
              </a:rPr>
              <a:t>Хотелось бы иметь при храме детскую площадку. Чтобы дети не бегали вокруг храма, не шумели, а могли чуть-чуть  отдохнуть, кому тяжело стоять всю службу. А ещё для общения храмовых детей после службы, так как нашему ребёнку вообще трудно даётся общение, него нарушения поведения - терпеть его, опекать и недолго общаться с ним могут только верующие, добрые, терпеливые дети. </a:t>
            </a:r>
          </a:p>
          <a:p>
            <a:pPr eaLnBrk="1" hangingPunct="1">
              <a:spcBef>
                <a:spcPct val="0"/>
              </a:spcBef>
              <a:buFontTx/>
              <a:buNone/>
            </a:pPr>
            <a:endParaRPr lang="ru-RU" altLang="ru-RU" sz="2000">
              <a:solidFill>
                <a:srgbClr val="000000"/>
              </a:solidFill>
            </a:endParaRPr>
          </a:p>
          <a:p>
            <a:pPr eaLnBrk="1" hangingPunct="1">
              <a:spcBef>
                <a:spcPct val="0"/>
              </a:spcBef>
              <a:buFontTx/>
              <a:buNone/>
            </a:pPr>
            <a:r>
              <a:rPr lang="ru-RU" altLang="ru-RU" sz="2000">
                <a:solidFill>
                  <a:srgbClr val="000000"/>
                </a:solidFill>
              </a:rPr>
              <a:t>В нашем районе есть храм, в котором всё складывается для наших детей благополучно. Я давно заметила, что если батюшка с пониманием относится к проблемам особых, то и прихожане реагируют на их особенности по-другому.</a:t>
            </a:r>
          </a:p>
          <a:p>
            <a:pPr eaLnBrk="1" hangingPunct="1">
              <a:spcBef>
                <a:spcPct val="0"/>
              </a:spcBef>
              <a:buFontTx/>
              <a:buNone/>
            </a:pPr>
            <a:endParaRPr lang="ru-RU" altLang="ru-RU" sz="1800">
              <a:solidFill>
                <a:srgbClr val="000000"/>
              </a:solidFill>
            </a:endParaRPr>
          </a:p>
          <a:p>
            <a:pPr eaLnBrk="1" hangingPunct="1">
              <a:spcBef>
                <a:spcPct val="0"/>
              </a:spcBef>
              <a:buFontTx/>
              <a:buNone/>
            </a:pPr>
            <a:endParaRPr lang="ru-RU" altLang="ru-RU" sz="1800">
              <a:solidFill>
                <a:srgbClr val="000000"/>
              </a:solidFill>
            </a:endParaRPr>
          </a:p>
          <a:p>
            <a:pPr eaLnBrk="1" hangingPunct="1">
              <a:spcBef>
                <a:spcPct val="0"/>
              </a:spcBef>
              <a:buFontTx/>
              <a:buNone/>
            </a:pPr>
            <a:r>
              <a:rPr lang="ru-RU" altLang="ru-RU" sz="1800">
                <a:solidFill>
                  <a:srgbClr val="000000"/>
                </a:solidFill>
              </a:rPr>
              <a:t> </a:t>
            </a:r>
          </a:p>
        </p:txBody>
      </p:sp>
      <p:sp>
        <p:nvSpPr>
          <p:cNvPr id="49156"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0178" name="Прямоугольник 5"/>
          <p:cNvSpPr>
            <a:spLocks noChangeArrowheads="1"/>
          </p:cNvSpPr>
          <p:nvPr/>
        </p:nvSpPr>
        <p:spPr bwMode="auto">
          <a:xfrm>
            <a:off x="630238" y="896938"/>
            <a:ext cx="815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a:p>
            <a:pPr eaLnBrk="1" hangingPunct="1">
              <a:spcBef>
                <a:spcPct val="0"/>
              </a:spcBef>
              <a:buFontTx/>
              <a:buNone/>
            </a:pPr>
            <a:endParaRPr lang="ru-RU" altLang="ru-RU" sz="1800">
              <a:solidFill>
                <a:srgbClr val="000000"/>
              </a:solidFill>
            </a:endParaRPr>
          </a:p>
          <a:p>
            <a:pPr eaLnBrk="1" hangingPunct="1">
              <a:spcBef>
                <a:spcPct val="0"/>
              </a:spcBef>
              <a:buFontTx/>
              <a:buNone/>
            </a:pPr>
            <a:r>
              <a:rPr lang="ru-RU" altLang="ru-RU" sz="1800">
                <a:solidFill>
                  <a:srgbClr val="000000"/>
                </a:solidFill>
              </a:rPr>
              <a:t> </a:t>
            </a:r>
          </a:p>
        </p:txBody>
      </p:sp>
      <p:sp>
        <p:nvSpPr>
          <p:cNvPr id="50179"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
        <p:nvSpPr>
          <p:cNvPr id="50180" name="Прямоугольник 1"/>
          <p:cNvSpPr>
            <a:spLocks noChangeArrowheads="1"/>
          </p:cNvSpPr>
          <p:nvPr/>
        </p:nvSpPr>
        <p:spPr bwMode="auto">
          <a:xfrm>
            <a:off x="509588" y="1058863"/>
            <a:ext cx="83947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a:solidFill>
                  <a:srgbClr val="000000"/>
                </a:solidFill>
              </a:rPr>
              <a:t>Инвалид нуждается не только в социальных, медицинских услугах и реабилитации, технических и материальных средствах, но, прежде всего, ему нужно </a:t>
            </a:r>
            <a:r>
              <a:rPr lang="ru-RU" altLang="ru-RU" b="1" i="1">
                <a:solidFill>
                  <a:srgbClr val="FF0000"/>
                </a:solidFill>
              </a:rPr>
              <a:t>дружеское участие и поддержка церковной общины</a:t>
            </a:r>
            <a:r>
              <a:rPr lang="ru-RU" altLang="ru-RU">
                <a:solidFill>
                  <a:srgbClr val="000000"/>
                </a:solidFill>
              </a:rPr>
              <a:t>, </a:t>
            </a:r>
            <a:r>
              <a:rPr lang="ru-RU" altLang="ru-RU" b="1" i="1">
                <a:solidFill>
                  <a:srgbClr val="FF0000"/>
                </a:solidFill>
              </a:rPr>
              <a:t>уважительное и тактичное отношение </a:t>
            </a:r>
            <a:r>
              <a:rPr lang="ru-RU" altLang="ru-RU">
                <a:solidFill>
                  <a:srgbClr val="000000"/>
                </a:solidFill>
              </a:rPr>
              <a:t>в независимости от существующих у него проблем со здоровьем.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339" name="Название 1"/>
          <p:cNvSpPr>
            <a:spLocks noGrp="1"/>
          </p:cNvSpPr>
          <p:nvPr>
            <p:ph type="ctrTitle"/>
          </p:nvPr>
        </p:nvSpPr>
        <p:spPr>
          <a:xfrm>
            <a:off x="0" y="2854325"/>
            <a:ext cx="7620000" cy="1314450"/>
          </a:xfrm>
        </p:spPr>
        <p:txBody>
          <a:bodyPr/>
          <a:lstStyle/>
          <a:p>
            <a:pPr marL="630172" algn="just" defTabSz="457153" eaLnBrk="1" hangingPunct="1">
              <a:lnSpc>
                <a:spcPct val="150000"/>
              </a:lnSpc>
              <a:defRPr/>
            </a:pPr>
            <a:r>
              <a:rPr lang="ru-RU" sz="2600" dirty="0">
                <a:solidFill>
                  <a:schemeClr val="tx2">
                    <a:lumMod val="75000"/>
                  </a:schemeClr>
                </a:solidFill>
                <a:latin typeface="Arial Unicode MS" pitchFamily="34" charset="-128"/>
                <a:ea typeface="Arial Unicode MS" pitchFamily="34" charset="-128"/>
                <a:cs typeface="Arial Unicode MS" pitchFamily="34" charset="-128"/>
              </a:rPr>
              <a:t>Главная задача направления по работе с инвалидами ОЦБСС РПЦ – способствовать возникновению и реализации церковных проектов по социальной помощи инвалидам</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2226" name="Заголовок 7"/>
          <p:cNvSpPr>
            <a:spLocks noGrp="1"/>
          </p:cNvSpPr>
          <p:nvPr>
            <p:ph type="title"/>
          </p:nvPr>
        </p:nvSpPr>
        <p:spPr/>
        <p:txBody>
          <a:bodyPr/>
          <a:lstStyle/>
          <a:p>
            <a:r>
              <a:rPr lang="ru-RU" altLang="ru-RU" sz="3600" b="1" smtClean="0">
                <a:solidFill>
                  <a:srgbClr val="FF0000"/>
                </a:solidFill>
                <a:cs typeface="Arial" pitchFamily="34" charset="0"/>
              </a:rPr>
              <a:t>Главные задачи церковной соц. работы</a:t>
            </a:r>
          </a:p>
        </p:txBody>
      </p:sp>
      <p:sp>
        <p:nvSpPr>
          <p:cNvPr id="8195" name="Заголовок 7"/>
          <p:cNvSpPr txBox="1">
            <a:spLocks/>
          </p:cNvSpPr>
          <p:nvPr/>
        </p:nvSpPr>
        <p:spPr bwMode="auto">
          <a:xfrm>
            <a:off x="457200" y="1854200"/>
            <a:ext cx="8229600" cy="3733800"/>
          </a:xfrm>
          <a:prstGeom prst="rect">
            <a:avLst/>
          </a:prstGeom>
          <a:noFill/>
          <a:ln>
            <a:noFill/>
          </a:ln>
          <a:extLst/>
        </p:spPr>
        <p:txBody>
          <a:bodyPr lIns="91430" tIns="45715" rIns="91430" bIns="45715" anchor="ctr"/>
          <a:lstStyle>
            <a:lvl1pPr marL="514350" indent="-514350" eaLnBrk="0" hangingPunct="0">
              <a:defRPr kumimoji="1">
                <a:solidFill>
                  <a:schemeClr val="tx1"/>
                </a:solidFill>
                <a:latin typeface="Calibri" pitchFamily="34" charset="0"/>
                <a:cs typeface="Arial" charset="0"/>
              </a:defRPr>
            </a:lvl1pPr>
            <a:lvl2pPr marL="742950" indent="-285750" eaLnBrk="0" hangingPunct="0">
              <a:defRPr kumimoji="1">
                <a:solidFill>
                  <a:schemeClr val="tx1"/>
                </a:solidFill>
                <a:latin typeface="Calibri" pitchFamily="34" charset="0"/>
                <a:cs typeface="Arial" charset="0"/>
              </a:defRPr>
            </a:lvl2pPr>
            <a:lvl3pPr marL="1143000" indent="-228600" eaLnBrk="0" hangingPunct="0">
              <a:defRPr kumimoji="1">
                <a:solidFill>
                  <a:schemeClr val="tx1"/>
                </a:solidFill>
                <a:latin typeface="Calibri" pitchFamily="34" charset="0"/>
                <a:cs typeface="Arial" charset="0"/>
              </a:defRPr>
            </a:lvl3pPr>
            <a:lvl4pPr marL="1600200" indent="-228600" eaLnBrk="0" hangingPunct="0">
              <a:defRPr kumimoji="1">
                <a:solidFill>
                  <a:schemeClr val="tx1"/>
                </a:solidFill>
                <a:latin typeface="Calibri" pitchFamily="34" charset="0"/>
                <a:cs typeface="Arial" charset="0"/>
              </a:defRPr>
            </a:lvl4pPr>
            <a:lvl5pPr marL="2057400" indent="-228600" eaLnBrk="0" hangingPunct="0">
              <a:defRPr kumimoji="1">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kumimoji="1">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kumimoji="1">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kumimoji="1">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kumimoji="1">
                <a:solidFill>
                  <a:schemeClr val="tx1"/>
                </a:solidFill>
                <a:latin typeface="Calibri" pitchFamily="34" charset="0"/>
                <a:cs typeface="Arial" charset="0"/>
              </a:defRPr>
            </a:lvl9pPr>
          </a:lstStyle>
          <a:p>
            <a:pPr marL="0" indent="0" defTabSz="457153">
              <a:defRPr/>
            </a:pPr>
            <a:r>
              <a:rPr lang="ru-RU" altLang="ru-RU" sz="3200" b="1" i="1" dirty="0">
                <a:solidFill>
                  <a:srgbClr val="182A40"/>
                </a:solidFill>
              </a:rPr>
              <a:t>Привести к Богу, принять в лоно Церкви:</a:t>
            </a:r>
          </a:p>
          <a:p>
            <a:pPr marL="457153" indent="-457153" defTabSz="457153">
              <a:buFont typeface="Arial" panose="020B0604020202020204" pitchFamily="34" charset="0"/>
              <a:buChar char="•"/>
              <a:defRPr/>
            </a:pPr>
            <a:r>
              <a:rPr lang="ru-RU" altLang="ru-RU" sz="3200" dirty="0">
                <a:solidFill>
                  <a:srgbClr val="182A40"/>
                </a:solidFill>
              </a:rPr>
              <a:t>Сделать инвалида «видимым» для священника и прихожан</a:t>
            </a:r>
          </a:p>
          <a:p>
            <a:pPr marL="457153" indent="-457153" defTabSz="457153">
              <a:buFont typeface="Arial" panose="020B0604020202020204" pitchFamily="34" charset="0"/>
              <a:buChar char="•"/>
              <a:defRPr/>
            </a:pPr>
            <a:r>
              <a:rPr lang="ru-RU" altLang="ru-RU" sz="3200" dirty="0">
                <a:solidFill>
                  <a:srgbClr val="182A40"/>
                </a:solidFill>
              </a:rPr>
              <a:t>Помочь обрести или вернуть доверие к миру и людям, сломать стену отчуждения и неприятия мира</a:t>
            </a:r>
          </a:p>
          <a:p>
            <a:pPr defTabSz="457153">
              <a:defRPr/>
            </a:pPr>
            <a:endParaRPr lang="ru-RU" altLang="ru-RU" sz="3200" dirty="0">
              <a:solidFill>
                <a:srgbClr val="182A40"/>
              </a:solidFill>
            </a:endParaRPr>
          </a:p>
          <a:p>
            <a:pPr defTabSz="457153">
              <a:buFontTx/>
              <a:buAutoNum type="arabicPeriod"/>
              <a:defRPr/>
            </a:pPr>
            <a:endParaRPr lang="ru-RU" altLang="ru-RU" sz="3200" dirty="0">
              <a:solidFill>
                <a:srgbClr val="182A40"/>
              </a:solidFill>
            </a:endParaRPr>
          </a:p>
          <a:p>
            <a:pPr defTabSz="457153">
              <a:buFontTx/>
              <a:buAutoNum type="arabicPeriod"/>
              <a:defRPr/>
            </a:pPr>
            <a:endParaRPr lang="ru-RU" altLang="ru-RU" sz="3200" dirty="0">
              <a:solidFill>
                <a:srgbClr val="182A4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3250" name="Содержимое 9"/>
          <p:cNvSpPr txBox="1">
            <a:spLocks noChangeAspect="1"/>
          </p:cNvSpPr>
          <p:nvPr/>
        </p:nvSpPr>
        <p:spPr bwMode="auto">
          <a:xfrm>
            <a:off x="3357563" y="465138"/>
            <a:ext cx="5651500"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just" eaLnBrk="1" hangingPunct="1">
              <a:buFont typeface="Arial" pitchFamily="34" charset="0"/>
              <a:buNone/>
            </a:pPr>
            <a:r>
              <a:rPr kumimoji="0" lang="ru-RU" altLang="ru-RU" sz="2400" i="1">
                <a:solidFill>
                  <a:srgbClr val="10253F"/>
                </a:solidFill>
                <a:latin typeface="Arial Unicode MS" pitchFamily="34" charset="-128"/>
                <a:ea typeface="Arial Unicode MS" pitchFamily="34" charset="-128"/>
                <a:cs typeface="Arial Unicode MS" pitchFamily="34" charset="-128"/>
              </a:rPr>
              <a:t>«Необходимо, чтобы нуждающиеся люди были не клиентами, не получателями социальных услуг, а членами нашей приходской семьи. Нужно включать их в свою семью, в нашу приходскую жизнь, чтобы мы не просто помогали им, отрабатывая положенное число часов, а чтобы мы впустили этих людей в свою жизнь, в свое сердце»</a:t>
            </a:r>
          </a:p>
          <a:p>
            <a:pPr algn="just" eaLnBrk="1" hangingPunct="1">
              <a:buFont typeface="Arial" pitchFamily="34" charset="0"/>
              <a:buNone/>
            </a:pPr>
            <a:endParaRPr kumimoji="0" lang="ru-RU" altLang="ru-RU" sz="2000">
              <a:solidFill>
                <a:srgbClr val="10253F"/>
              </a:solidFill>
              <a:latin typeface="Arial Unicode MS" pitchFamily="34" charset="-128"/>
              <a:ea typeface="Arial Unicode MS" pitchFamily="34" charset="-128"/>
              <a:cs typeface="Arial Unicode MS" pitchFamily="34" charset="-128"/>
            </a:endParaRPr>
          </a:p>
          <a:p>
            <a:pPr algn="just" eaLnBrk="1" hangingPunct="1">
              <a:buFont typeface="Arial" pitchFamily="34" charset="0"/>
              <a:buNone/>
            </a:pPr>
            <a:r>
              <a:rPr kumimoji="0" lang="ru-RU" altLang="ru-RU" sz="2000">
                <a:solidFill>
                  <a:srgbClr val="10253F"/>
                </a:solidFill>
                <a:latin typeface="Arial Unicode MS" pitchFamily="34" charset="-128"/>
                <a:ea typeface="Arial Unicode MS" pitchFamily="34" charset="-128"/>
                <a:cs typeface="Arial Unicode MS" pitchFamily="34" charset="-128"/>
              </a:rPr>
              <a:t>Пантелеимон</a:t>
            </a:r>
          </a:p>
          <a:p>
            <a:pPr algn="just" eaLnBrk="1" hangingPunct="1">
              <a:buFont typeface="Arial" pitchFamily="34" charset="0"/>
              <a:buNone/>
            </a:pPr>
            <a:r>
              <a:rPr kumimoji="0" lang="ru-RU" altLang="ru-RU" sz="2000">
                <a:solidFill>
                  <a:srgbClr val="10253F"/>
                </a:solidFill>
                <a:latin typeface="Arial Unicode MS" pitchFamily="34" charset="-128"/>
                <a:ea typeface="Arial Unicode MS" pitchFamily="34" charset="-128"/>
                <a:cs typeface="Arial Unicode MS" pitchFamily="34" charset="-128"/>
              </a:rPr>
              <a:t>епископ Орехово-Зуевский </a:t>
            </a:r>
          </a:p>
          <a:p>
            <a:pPr algn="just" eaLnBrk="1" hangingPunct="1">
              <a:buFont typeface="Arial" pitchFamily="34" charset="0"/>
              <a:buNone/>
            </a:pPr>
            <a:r>
              <a:rPr kumimoji="0" lang="ru-RU" altLang="ru-RU" sz="2000">
                <a:solidFill>
                  <a:srgbClr val="10253F"/>
                </a:solidFill>
                <a:latin typeface="Arial Unicode MS" pitchFamily="34" charset="-128"/>
                <a:ea typeface="Arial Unicode MS" pitchFamily="34" charset="-128"/>
                <a:cs typeface="Arial Unicode MS" pitchFamily="34" charset="-128"/>
              </a:rPr>
              <a:t>Председатель ОЦБСС РПЦ МП</a:t>
            </a:r>
          </a:p>
        </p:txBody>
      </p:sp>
      <p:pic>
        <p:nvPicPr>
          <p:cNvPr id="53251"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3513" y="465138"/>
            <a:ext cx="3194050" cy="446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p:nvPr>
        </p:nvSpPr>
        <p:spPr/>
        <p:txBody>
          <a:bodyPr/>
          <a:lstStyle/>
          <a:p>
            <a:r>
              <a:rPr lang="en-US" altLang="ru-RU" b="1" smtClean="0">
                <a:cs typeface="Arial" pitchFamily="34" charset="0"/>
              </a:rPr>
              <a:t>www.diaconia.ru</a:t>
            </a:r>
            <a:endParaRPr lang="ru-RU" altLang="ru-RU" b="1" smtClean="0">
              <a:cs typeface="Arial" pitchFamily="34" charset="0"/>
            </a:endParaRPr>
          </a:p>
        </p:txBody>
      </p:sp>
      <p:pic>
        <p:nvPicPr>
          <p:cNvPr id="5427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125" y="1270000"/>
            <a:ext cx="8901113" cy="4868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Заголовок 1"/>
          <p:cNvSpPr>
            <a:spLocks noGrp="1"/>
          </p:cNvSpPr>
          <p:nvPr>
            <p:ph type="title"/>
          </p:nvPr>
        </p:nvSpPr>
        <p:spPr>
          <a:xfrm>
            <a:off x="3500438" y="228600"/>
            <a:ext cx="5262562" cy="990600"/>
          </a:xfrm>
        </p:spPr>
        <p:txBody>
          <a:bodyPr/>
          <a:lstStyle/>
          <a:p>
            <a:r>
              <a:rPr lang="en-US" altLang="ru-RU" b="1" smtClean="0">
                <a:cs typeface="Arial" pitchFamily="34" charset="0"/>
              </a:rPr>
              <a:t>www.diaconia.ru</a:t>
            </a:r>
            <a:endParaRPr lang="ru-RU" altLang="ru-RU" b="1" smtClean="0">
              <a:cs typeface="Arial" pitchFamily="34" charset="0"/>
            </a:endParaRPr>
          </a:p>
        </p:txBody>
      </p:sp>
      <p:pic>
        <p:nvPicPr>
          <p:cNvPr id="55299" name="Содержимое 3" descr="banner_social.gif"/>
          <p:cNvPicPr>
            <a:picLocks noGrp="1" noChangeAspect="1"/>
          </p:cNvPicPr>
          <p:nvPr>
            <p:ph sz="quarter" idx="1"/>
          </p:nvPr>
        </p:nvPicPr>
        <p:blipFill>
          <a:blip r:embed="rId2">
            <a:extLst>
              <a:ext uri="{28A0092B-C50C-407E-A947-70E740481C1C}">
                <a14:useLocalDpi xmlns:a14="http://schemas.microsoft.com/office/drawing/2010/main"/>
              </a:ext>
            </a:extLst>
          </a:blip>
          <a:srcRect/>
          <a:stretch>
            <a:fillRect/>
          </a:stretch>
        </p:blipFill>
        <p:spPr>
          <a:xfrm>
            <a:off x="142875" y="92075"/>
            <a:ext cx="3286125" cy="1408113"/>
          </a:xfrm>
        </p:spPr>
      </p:pic>
      <p:sp>
        <p:nvSpPr>
          <p:cNvPr id="55300" name="Содержимое 4"/>
          <p:cNvSpPr>
            <a:spLocks noGrp="1"/>
          </p:cNvSpPr>
          <p:nvPr>
            <p:ph sz="quarter" idx="2"/>
          </p:nvPr>
        </p:nvSpPr>
        <p:spPr>
          <a:xfrm>
            <a:off x="285750" y="1589088"/>
            <a:ext cx="8445500" cy="4572000"/>
          </a:xfrm>
        </p:spPr>
        <p:txBody>
          <a:bodyPr/>
          <a:lstStyle/>
          <a:p>
            <a:r>
              <a:rPr lang="ru-RU" altLang="ru-RU" sz="2600" smtClean="0">
                <a:cs typeface="Arial" pitchFamily="34" charset="0"/>
              </a:rPr>
              <a:t>Реестр социальных учреждений, проектов и инициатив Русской Православной Церкви, осуществляющих свою деятельность по всей ее канонической территории – как в России, так и за рубежом</a:t>
            </a:r>
          </a:p>
          <a:p>
            <a:r>
              <a:rPr lang="ru-RU" altLang="ru-RU" sz="2600" smtClean="0">
                <a:cs typeface="Arial" pitchFamily="34" charset="0"/>
              </a:rPr>
              <a:t>Создается с 2010 года по благословению Святейшего Патриарха Московского и всея Руси Кирилла</a:t>
            </a:r>
          </a:p>
          <a:p>
            <a:r>
              <a:rPr lang="ru-RU" altLang="ru-RU" sz="2600" smtClean="0">
                <a:cs typeface="Arial" pitchFamily="34" charset="0"/>
              </a:rPr>
              <a:t>На сегодняшний день в базе </a:t>
            </a:r>
            <a:br>
              <a:rPr lang="ru-RU" altLang="ru-RU" sz="2600" smtClean="0">
                <a:cs typeface="Arial" pitchFamily="34" charset="0"/>
              </a:rPr>
            </a:br>
            <a:r>
              <a:rPr lang="ru-RU" altLang="ru-RU" sz="2600" smtClean="0">
                <a:cs typeface="Arial" pitchFamily="34" charset="0"/>
              </a:rPr>
              <a:t>2935 социальных учреждений </a:t>
            </a:r>
            <a:br>
              <a:rPr lang="ru-RU" altLang="ru-RU" sz="2600" smtClean="0">
                <a:cs typeface="Arial" pitchFamily="34" charset="0"/>
              </a:rPr>
            </a:br>
            <a:r>
              <a:rPr lang="ru-RU" altLang="ru-RU" sz="2600" smtClean="0">
                <a:cs typeface="Arial" pitchFamily="34" charset="0"/>
              </a:rPr>
              <a:t>1512 храмов</a:t>
            </a:r>
            <a:br>
              <a:rPr lang="ru-RU" altLang="ru-RU" sz="2600" smtClean="0">
                <a:cs typeface="Arial" pitchFamily="34" charset="0"/>
              </a:rPr>
            </a:br>
            <a:r>
              <a:rPr lang="ru-RU" altLang="ru-RU" sz="2600" smtClean="0">
                <a:cs typeface="Arial" pitchFamily="34" charset="0"/>
              </a:rPr>
              <a:t>969 государственных учреждений</a:t>
            </a:r>
          </a:p>
          <a:p>
            <a:endParaRPr lang="ru-RU" altLang="ru-RU"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6322" name="Название 1"/>
          <p:cNvSpPr>
            <a:spLocks noGrp="1"/>
          </p:cNvSpPr>
          <p:nvPr>
            <p:ph type="title" idx="4294967295"/>
          </p:nvPr>
        </p:nvSpPr>
        <p:spPr>
          <a:xfrm>
            <a:off x="0" y="0"/>
            <a:ext cx="9144000" cy="1417638"/>
          </a:xfrm>
        </p:spPr>
        <p:txBody>
          <a:bodyPr/>
          <a:lstStyle/>
          <a:p>
            <a:pPr marL="354013" eaLnBrk="1" hangingPunct="1"/>
            <a:r>
              <a:rPr kumimoji="0" lang="ru-RU" altLang="ru-RU" sz="3000" b="1" smtClean="0">
                <a:solidFill>
                  <a:srgbClr val="182A40"/>
                </a:solidFill>
                <a:latin typeface="Times New Roman" pitchFamily="18" charset="0"/>
                <a:cs typeface="Times New Roman" pitchFamily="18" charset="0"/>
              </a:rPr>
              <a:t>Для успешной реализации церковных социальных проектов и обмена опытом:</a:t>
            </a:r>
          </a:p>
        </p:txBody>
      </p:sp>
      <p:sp>
        <p:nvSpPr>
          <p:cNvPr id="56323" name="Содержимое 9"/>
          <p:cNvSpPr txBox="1">
            <a:spLocks noChangeAspect="1"/>
          </p:cNvSpPr>
          <p:nvPr/>
        </p:nvSpPr>
        <p:spPr bwMode="auto">
          <a:xfrm>
            <a:off x="457200" y="1600200"/>
            <a:ext cx="83613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marL="342900" indent="-342900"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just" eaLnBrk="1" hangingPunct="1"/>
            <a:r>
              <a:rPr kumimoji="0" lang="ru-RU" altLang="ru-RU" sz="2400">
                <a:solidFill>
                  <a:srgbClr val="10253F"/>
                </a:solidFill>
                <a:latin typeface="Times New Roman" pitchFamily="18" charset="0"/>
                <a:cs typeface="Times New Roman" pitchFamily="18" charset="0"/>
              </a:rPr>
              <a:t>Обучающие вебинары по направлению «Помощь инвалидам и их семьям»</a:t>
            </a:r>
          </a:p>
          <a:p>
            <a:pPr algn="just" eaLnBrk="1" hangingPunct="1"/>
            <a:r>
              <a:rPr kumimoji="0" lang="ru-RU" altLang="ru-RU" sz="2400">
                <a:solidFill>
                  <a:srgbClr val="10253F"/>
                </a:solidFill>
                <a:latin typeface="Times New Roman" pitchFamily="18" charset="0"/>
                <a:cs typeface="Times New Roman" pitchFamily="18" charset="0"/>
              </a:rPr>
              <a:t>Проводится обучение по привлечению средств и написанию грантов</a:t>
            </a:r>
          </a:p>
          <a:p>
            <a:pPr algn="just" eaLnBrk="1" hangingPunct="1"/>
            <a:r>
              <a:rPr kumimoji="0" lang="ru-RU" altLang="ru-RU" sz="2400">
                <a:solidFill>
                  <a:srgbClr val="10253F"/>
                </a:solidFill>
                <a:latin typeface="Times New Roman" pitchFamily="18" charset="0"/>
                <a:cs typeface="Times New Roman" pitchFamily="18" charset="0"/>
              </a:rPr>
              <a:t>Информируют о проведении грантовых конкурсов («Православная инициатива», конкурс ОЦБСС РПЦ МП)</a:t>
            </a:r>
          </a:p>
          <a:p>
            <a:pPr algn="just" eaLnBrk="1" hangingPunct="1"/>
            <a:r>
              <a:rPr kumimoji="0" lang="ru-RU" altLang="ru-RU" sz="2400">
                <a:solidFill>
                  <a:srgbClr val="10253F"/>
                </a:solidFill>
                <a:latin typeface="Times New Roman" pitchFamily="18" charset="0"/>
                <a:cs typeface="Times New Roman" pitchFamily="18" charset="0"/>
              </a:rPr>
              <a:t>Проводятся конференции по социальному служению в регионах, общецерковные съезды, ежегодные секция в Международных Рождественских Образовательных чтениях, семинары, круглые столы</a:t>
            </a:r>
          </a:p>
          <a:p>
            <a:pPr algn="just" eaLnBrk="1" hangingPunct="1">
              <a:buFont typeface="Arial" pitchFamily="34" charset="0"/>
              <a:buNone/>
            </a:pPr>
            <a:endParaRPr kumimoji="0" lang="ru-RU" altLang="ru-RU" sz="2000">
              <a:solidFill>
                <a:srgbClr val="10253F"/>
              </a:solidFill>
              <a:latin typeface="Times New Roman" pitchFamily="18" charset="0"/>
              <a:cs typeface="Times New Roman" pitchFamily="18" charset="0"/>
            </a:endParaRPr>
          </a:p>
          <a:p>
            <a:pPr algn="ctr" eaLnBrk="1" hangingPunct="1">
              <a:buFont typeface="Arial" pitchFamily="34" charset="0"/>
              <a:buNone/>
            </a:pPr>
            <a:endParaRPr kumimoji="0" lang="ru-RU" altLang="ru-RU" sz="2000">
              <a:solidFill>
                <a:srgbClr val="10253F"/>
              </a:solidFill>
              <a:latin typeface="Times New Roman" pitchFamily="18" charset="0"/>
              <a:cs typeface="Times New Roman" pitchFamily="18" charset="0"/>
            </a:endParaRPr>
          </a:p>
          <a:p>
            <a:pPr algn="r" eaLnBrk="1" hangingPunct="1"/>
            <a:endParaRPr kumimoji="0" lang="ru-RU" altLang="ru-RU" sz="1800">
              <a:solidFill>
                <a:srgbClr val="10253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E:\Алатырь\100_549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9938" y="227013"/>
            <a:ext cx="7675562"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8370" name="Название 1"/>
          <p:cNvSpPr>
            <a:spLocks noGrp="1"/>
          </p:cNvSpPr>
          <p:nvPr>
            <p:ph type="title" idx="4294967295"/>
          </p:nvPr>
        </p:nvSpPr>
        <p:spPr>
          <a:xfrm>
            <a:off x="0" y="0"/>
            <a:ext cx="9144000" cy="1103313"/>
          </a:xfrm>
        </p:spPr>
        <p:txBody>
          <a:bodyPr/>
          <a:lstStyle/>
          <a:p>
            <a:pPr eaLnBrk="1" hangingPunct="1"/>
            <a:r>
              <a:rPr kumimoji="0" lang="ru-RU" altLang="ru-RU" sz="3000" b="1" smtClean="0">
                <a:solidFill>
                  <a:srgbClr val="FF0000"/>
                </a:solidFill>
                <a:latin typeface="Times New Roman" pitchFamily="18" charset="0"/>
                <a:cs typeface="Times New Roman" pitchFamily="18" charset="0"/>
              </a:rPr>
              <a:t>Снижение риска социального сиротства детей и взрослых с инвалидностью, живущих в семьях</a:t>
            </a:r>
          </a:p>
        </p:txBody>
      </p:sp>
      <p:sp>
        <p:nvSpPr>
          <p:cNvPr id="58371" name="Прямоугольник 1"/>
          <p:cNvSpPr>
            <a:spLocks noChangeArrowheads="1"/>
          </p:cNvSpPr>
          <p:nvPr/>
        </p:nvSpPr>
        <p:spPr bwMode="auto">
          <a:xfrm>
            <a:off x="595313" y="1254125"/>
            <a:ext cx="8142287"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marL="285750" indent="-285750"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pPr>
            <a:r>
              <a:rPr lang="ru-RU" altLang="ru-RU" sz="2000">
                <a:solidFill>
                  <a:srgbClr val="000000"/>
                </a:solidFill>
              </a:rPr>
              <a:t>Психологическая, социальная и юридическая поддержка, в том числе содействие в получении государственных выплат, льгот, социальных услуг и средств реабилитации на этапе рождения ребенка-инвалида  и в первые годы жизни</a:t>
            </a:r>
          </a:p>
          <a:p>
            <a:pPr eaLnBrk="1" hangingPunct="1">
              <a:spcBef>
                <a:spcPct val="0"/>
              </a:spcBef>
            </a:pPr>
            <a:r>
              <a:rPr lang="ru-RU" altLang="ru-RU" sz="2000">
                <a:solidFill>
                  <a:srgbClr val="000000"/>
                </a:solidFill>
              </a:rPr>
              <a:t>регулярная бытовая и социальная помощь семьям с детьми-инвалидами и взрослыми инвалидами, в том числе и другим детям в семье</a:t>
            </a:r>
          </a:p>
          <a:p>
            <a:pPr eaLnBrk="1" hangingPunct="1">
              <a:spcBef>
                <a:spcPct val="0"/>
              </a:spcBef>
            </a:pPr>
            <a:r>
              <a:rPr lang="ru-RU" altLang="ru-RU" sz="2000">
                <a:solidFill>
                  <a:srgbClr val="000000"/>
                </a:solidFill>
              </a:rPr>
              <a:t>паллиативная помощь на дому</a:t>
            </a:r>
          </a:p>
          <a:p>
            <a:pPr eaLnBrk="1" hangingPunct="1">
              <a:spcBef>
                <a:spcPct val="0"/>
              </a:spcBef>
            </a:pPr>
            <a:r>
              <a:rPr lang="ru-RU" altLang="ru-RU" sz="2000">
                <a:solidFill>
                  <a:srgbClr val="000000"/>
                </a:solidFill>
              </a:rPr>
              <a:t>организация групп дневного пребывания (детских садов) для детей-инвалидов при храме</a:t>
            </a:r>
          </a:p>
          <a:p>
            <a:pPr eaLnBrk="1" hangingPunct="1">
              <a:spcBef>
                <a:spcPct val="0"/>
              </a:spcBef>
            </a:pPr>
            <a:r>
              <a:rPr lang="ru-RU" altLang="ru-RU" sz="2000">
                <a:solidFill>
                  <a:srgbClr val="000000"/>
                </a:solidFill>
              </a:rPr>
              <a:t>Создание  семейных клубов, объединяющих родителей</a:t>
            </a:r>
          </a:p>
          <a:p>
            <a:pPr eaLnBrk="1" hangingPunct="1">
              <a:spcBef>
                <a:spcPct val="0"/>
              </a:spcBef>
            </a:pPr>
            <a:r>
              <a:rPr lang="ru-RU" altLang="ru-RU" sz="2000">
                <a:solidFill>
                  <a:srgbClr val="000000"/>
                </a:solidFill>
              </a:rPr>
              <a:t>Совместная досуговая деятельность</a:t>
            </a:r>
          </a:p>
          <a:p>
            <a:pPr eaLnBrk="1" hangingPunct="1">
              <a:spcBef>
                <a:spcPct val="0"/>
              </a:spcBef>
            </a:pPr>
            <a:r>
              <a:rPr lang="ru-RU" altLang="ru-RU" sz="2000">
                <a:solidFill>
                  <a:srgbClr val="000000"/>
                </a:solidFill>
              </a:rPr>
              <a:t>Организация  летнего отдыха семей, в том числе летние интегрированные лагеря</a:t>
            </a:r>
          </a:p>
          <a:p>
            <a:pPr eaLnBrk="1" hangingPunct="1">
              <a:spcBef>
                <a:spcPct val="0"/>
              </a:spcBef>
            </a:pPr>
            <a:endParaRPr lang="ru-RU" altLang="ru-RU" sz="2400">
              <a:solidFill>
                <a:srgbClr val="000000"/>
              </a:solidFill>
            </a:endParaRPr>
          </a:p>
          <a:p>
            <a:pPr eaLnBrk="1" hangingPunct="1">
              <a:spcBef>
                <a:spcPct val="0"/>
              </a:spcBef>
            </a:pPr>
            <a:endParaRPr lang="ru-RU" altLang="ru-RU" sz="2400">
              <a:solidFill>
                <a:srgbClr val="000000"/>
              </a:solidFill>
            </a:endParaRPr>
          </a:p>
          <a:p>
            <a:pPr eaLnBrk="1" hangingPunct="1">
              <a:spcBef>
                <a:spcPct val="0"/>
              </a:spcBef>
            </a:pPr>
            <a:endParaRPr lang="ru-RU" altLang="ru-RU" sz="2400">
              <a:solidFill>
                <a:srgbClr val="000000"/>
              </a:solidFill>
            </a:endParaRPr>
          </a:p>
          <a:p>
            <a:pPr eaLnBrk="1" hangingPunct="1">
              <a:spcBef>
                <a:spcPct val="0"/>
              </a:spcBef>
            </a:pPr>
            <a:endParaRPr lang="ru-RU" altLang="ru-RU" sz="2000">
              <a:solidFill>
                <a:srgbClr val="0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Заголовок 1"/>
          <p:cNvSpPr>
            <a:spLocks noGrp="1"/>
          </p:cNvSpPr>
          <p:nvPr>
            <p:ph type="title" sz="quarter"/>
          </p:nvPr>
        </p:nvSpPr>
        <p:spPr>
          <a:xfrm>
            <a:off x="428625" y="142875"/>
            <a:ext cx="8229600" cy="1071563"/>
          </a:xfrm>
        </p:spPr>
        <p:txBody>
          <a:bodyPr/>
          <a:lstStyle/>
          <a:p>
            <a:r>
              <a:rPr lang="ru-RU" altLang="ru-RU" sz="3200" b="1" smtClean="0">
                <a:cs typeface="Arial" pitchFamily="34" charset="0"/>
              </a:rPr>
              <a:t>Марфо-Мариинская Обитель милосердия </a:t>
            </a:r>
            <a:r>
              <a:rPr lang="en-US" altLang="ru-RU" sz="3200" b="1" smtClean="0">
                <a:cs typeface="Arial" pitchFamily="34" charset="0"/>
              </a:rPr>
              <a:t/>
            </a:r>
            <a:br>
              <a:rPr lang="en-US" altLang="ru-RU" sz="3200" b="1" smtClean="0">
                <a:cs typeface="Arial" pitchFamily="34" charset="0"/>
              </a:rPr>
            </a:br>
            <a:r>
              <a:rPr lang="en-US" altLang="ru-RU" sz="3200" b="1" smtClean="0">
                <a:cs typeface="Arial" pitchFamily="34" charset="0"/>
              </a:rPr>
              <a:t>www.mmom.ru</a:t>
            </a:r>
            <a:endParaRPr lang="ru-RU" altLang="ru-RU" sz="3200" b="1" smtClean="0">
              <a:cs typeface="Arial" pitchFamily="34" charset="0"/>
            </a:endParaRPr>
          </a:p>
        </p:txBody>
      </p:sp>
      <p:sp>
        <p:nvSpPr>
          <p:cNvPr id="59395" name="Содержимое 4"/>
          <p:cNvSpPr>
            <a:spLocks noGrp="1"/>
          </p:cNvSpPr>
          <p:nvPr>
            <p:ph sz="quarter" idx="3"/>
          </p:nvPr>
        </p:nvSpPr>
        <p:spPr>
          <a:xfrm>
            <a:off x="457200" y="1643063"/>
            <a:ext cx="8258175" cy="1500187"/>
          </a:xfrm>
        </p:spPr>
        <p:txBody>
          <a:bodyPr/>
          <a:lstStyle/>
          <a:p>
            <a:r>
              <a:rPr lang="ru-RU" altLang="ru-RU" sz="2400" b="1" smtClean="0">
                <a:cs typeface="Arial" pitchFamily="34" charset="0"/>
              </a:rPr>
              <a:t>Группа дневного пребывания для детей-инвалидов с ДЦП от 2 до 18 лет.</a:t>
            </a:r>
          </a:p>
          <a:p>
            <a:pPr>
              <a:buFont typeface="Wingdings" pitchFamily="2" charset="2"/>
              <a:buNone/>
            </a:pPr>
            <a:r>
              <a:rPr lang="ru-RU" altLang="ru-RU" sz="2000" smtClean="0">
                <a:cs typeface="Arial" pitchFamily="34" charset="0"/>
              </a:rPr>
              <a:t>	Занятия с педагогом-психологом, с логопедами, психологами и другими специалистами. В месяц – до 30 детей.</a:t>
            </a:r>
          </a:p>
          <a:p>
            <a:pPr>
              <a:buFont typeface="Wingdings" pitchFamily="2" charset="2"/>
              <a:buNone/>
            </a:pPr>
            <a:r>
              <a:rPr lang="en-US" altLang="ru-RU" sz="2000" smtClean="0">
                <a:cs typeface="Arial" pitchFamily="34" charset="0"/>
              </a:rPr>
              <a:t>http://old.diaconia.ru/webinars/notices/0504/</a:t>
            </a:r>
            <a:endParaRPr lang="ru-RU" altLang="ru-RU" sz="2000" smtClean="0">
              <a:cs typeface="Arial" pitchFamily="34" charset="0"/>
            </a:endParaRPr>
          </a:p>
          <a:p>
            <a:pPr>
              <a:buFont typeface="Wingdings" pitchFamily="2" charset="2"/>
              <a:buNone/>
            </a:pPr>
            <a:endParaRPr lang="ru-RU" altLang="ru-RU" smtClean="0">
              <a:cs typeface="Arial" pitchFamily="34" charset="0"/>
            </a:endParaRPr>
          </a:p>
        </p:txBody>
      </p:sp>
      <p:sp>
        <p:nvSpPr>
          <p:cNvPr id="59396" name="Содержимое 6"/>
          <p:cNvSpPr>
            <a:spLocks noGrp="1"/>
          </p:cNvSpPr>
          <p:nvPr>
            <p:ph sz="quarter" idx="4"/>
          </p:nvPr>
        </p:nvSpPr>
        <p:spPr>
          <a:xfrm>
            <a:off x="457200" y="3897313"/>
            <a:ext cx="8115300" cy="857250"/>
          </a:xfrm>
        </p:spPr>
        <p:txBody>
          <a:bodyPr/>
          <a:lstStyle/>
          <a:p>
            <a:r>
              <a:rPr lang="ru-RU" altLang="ru-RU" sz="2400" b="1" smtClean="0">
                <a:cs typeface="Arial" pitchFamily="34" charset="0"/>
              </a:rPr>
              <a:t>Летний лагерь на море для детей-инвалидов «Солнышко в ладошках» </a:t>
            </a:r>
          </a:p>
        </p:txBody>
      </p:sp>
      <p:sp>
        <p:nvSpPr>
          <p:cNvPr id="59397" name="Содержимое 6"/>
          <p:cNvSpPr>
            <a:spLocks noGrp="1"/>
          </p:cNvSpPr>
          <p:nvPr>
            <p:ph sz="quarter" idx="4"/>
          </p:nvPr>
        </p:nvSpPr>
        <p:spPr>
          <a:xfrm>
            <a:off x="457200" y="4945063"/>
            <a:ext cx="8115300" cy="1214437"/>
          </a:xfrm>
        </p:spPr>
        <p:txBody>
          <a:bodyPr/>
          <a:lstStyle/>
          <a:p>
            <a:r>
              <a:rPr lang="ru-RU" altLang="ru-RU" sz="2400" b="1" smtClean="0">
                <a:cs typeface="Arial" pitchFamily="34" charset="0"/>
              </a:rPr>
              <a:t>Медицинский центр «Милосердие» - комплексная реабилитация для больных с различными видами ДЦП</a:t>
            </a:r>
          </a:p>
          <a:p>
            <a:pPr>
              <a:buFont typeface="Wingdings" pitchFamily="2" charset="2"/>
              <a:buNone/>
            </a:pPr>
            <a:r>
              <a:rPr lang="ru-RU" altLang="ru-RU" sz="2400" b="1" smtClean="0">
                <a:cs typeface="Arial" pitchFamily="34" charset="0"/>
              </a:rPr>
              <a:t>	</a:t>
            </a:r>
            <a:r>
              <a:rPr lang="ru-RU" altLang="ru-RU" sz="2000" smtClean="0">
                <a:cs typeface="Arial" pitchFamily="34" charset="0"/>
              </a:rPr>
              <a:t>Продолжительность реабилитационного курса – 20 дней</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Заголовок 1"/>
          <p:cNvSpPr>
            <a:spLocks noGrp="1"/>
          </p:cNvSpPr>
          <p:nvPr>
            <p:ph type="title" sz="quarter"/>
          </p:nvPr>
        </p:nvSpPr>
        <p:spPr/>
        <p:txBody>
          <a:bodyPr/>
          <a:lstStyle/>
          <a:p>
            <a:r>
              <a:rPr lang="ru-RU" altLang="ru-RU" sz="2800" b="1" smtClean="0">
                <a:cs typeface="Arial" pitchFamily="34" charset="0"/>
              </a:rPr>
              <a:t>Православные лагеря для детей-инвалидов и молодых инвалидов</a:t>
            </a:r>
            <a:br>
              <a:rPr lang="ru-RU" altLang="ru-RU" sz="2800" b="1" smtClean="0">
                <a:cs typeface="Arial" pitchFamily="34" charset="0"/>
              </a:rPr>
            </a:br>
            <a:r>
              <a:rPr lang="en-US" altLang="ru-RU" sz="2800" b="1" smtClean="0">
                <a:cs typeface="Arial" pitchFamily="34" charset="0"/>
              </a:rPr>
              <a:t>http://davydovo-hram.ru</a:t>
            </a:r>
            <a:r>
              <a:rPr lang="ru-RU" altLang="ru-RU" sz="2800" b="1" smtClean="0">
                <a:cs typeface="Arial" pitchFamily="34" charset="0"/>
              </a:rPr>
              <a:t> </a:t>
            </a:r>
          </a:p>
        </p:txBody>
      </p:sp>
      <p:sp>
        <p:nvSpPr>
          <p:cNvPr id="60419" name="Объект 3"/>
          <p:cNvSpPr>
            <a:spLocks noGrp="1"/>
          </p:cNvSpPr>
          <p:nvPr>
            <p:ph sz="quarter" idx="2"/>
          </p:nvPr>
        </p:nvSpPr>
        <p:spPr/>
        <p:txBody>
          <a:bodyPr/>
          <a:lstStyle/>
          <a:p>
            <a:endParaRPr lang="ru-RU" altLang="ru-RU" smtClean="0">
              <a:cs typeface="Arial" pitchFamily="34" charset="0"/>
            </a:endParaRPr>
          </a:p>
        </p:txBody>
      </p:sp>
      <p:sp>
        <p:nvSpPr>
          <p:cNvPr id="60420" name="Объект 4"/>
          <p:cNvSpPr>
            <a:spLocks noGrp="1"/>
          </p:cNvSpPr>
          <p:nvPr>
            <p:ph sz="quarter" idx="3"/>
          </p:nvPr>
        </p:nvSpPr>
        <p:spPr/>
        <p:txBody>
          <a:bodyPr/>
          <a:lstStyle/>
          <a:p>
            <a:endParaRPr lang="ru-RU" altLang="ru-RU" smtClean="0">
              <a:cs typeface="Arial" pitchFamily="34" charset="0"/>
            </a:endParaRPr>
          </a:p>
        </p:txBody>
      </p:sp>
      <p:sp>
        <p:nvSpPr>
          <p:cNvPr id="60421" name="Объект 5"/>
          <p:cNvSpPr>
            <a:spLocks noGrp="1"/>
          </p:cNvSpPr>
          <p:nvPr>
            <p:ph sz="quarter" idx="4"/>
          </p:nvPr>
        </p:nvSpPr>
        <p:spPr/>
        <p:txBody>
          <a:bodyPr/>
          <a:lstStyle/>
          <a:p>
            <a:endParaRPr lang="ru-RU" altLang="ru-RU" smtClean="0">
              <a:cs typeface="Arial" pitchFamily="34" charset="0"/>
            </a:endParaRPr>
          </a:p>
        </p:txBody>
      </p:sp>
      <p:pic>
        <p:nvPicPr>
          <p:cNvPr id="60422" name="Объект 8"/>
          <p:cNvPicPr>
            <a:picLocks noGrp="1" noChangeAspect="1"/>
          </p:cNvPicPr>
          <p:nvPr>
            <p:ph sz="quarter" idx="1"/>
          </p:nvPr>
        </p:nvPicPr>
        <p:blipFill>
          <a:blip r:embed="rId2" cstate="email">
            <a:extLst>
              <a:ext uri="{28A0092B-C50C-407E-A947-70E740481C1C}">
                <a14:useLocalDpi xmlns:a14="http://schemas.microsoft.com/office/drawing/2010/main"/>
              </a:ext>
            </a:extLst>
          </a:blip>
          <a:srcRect/>
          <a:stretch>
            <a:fillRect/>
          </a:stretch>
        </p:blipFill>
        <p:spPr>
          <a:xfrm>
            <a:off x="1174750" y="1836738"/>
            <a:ext cx="6823075" cy="45847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sz="quarter"/>
          </p:nvPr>
        </p:nvSpPr>
        <p:spPr>
          <a:xfrm>
            <a:off x="457200" y="457200"/>
            <a:ext cx="8229600" cy="757238"/>
          </a:xfrm>
        </p:spPr>
        <p:txBody>
          <a:bodyPr/>
          <a:lstStyle/>
          <a:p>
            <a:pPr eaLnBrk="1" hangingPunct="1"/>
            <a:endParaRPr lang="ru-RU" altLang="ru-RU" sz="2400" b="1" smtClean="0">
              <a:solidFill>
                <a:schemeClr val="bg2"/>
              </a:solidFill>
              <a:cs typeface="Arial" pitchFamily="34" charset="0"/>
            </a:endParaRPr>
          </a:p>
        </p:txBody>
      </p:sp>
      <p:sp>
        <p:nvSpPr>
          <p:cNvPr id="61443" name="Содержимое 5"/>
          <p:cNvSpPr>
            <a:spLocks noGrp="1"/>
          </p:cNvSpPr>
          <p:nvPr>
            <p:ph sz="quarter" idx="1"/>
          </p:nvPr>
        </p:nvSpPr>
        <p:spPr>
          <a:xfrm>
            <a:off x="500063" y="5929313"/>
            <a:ext cx="8286750" cy="642937"/>
          </a:xfrm>
        </p:spPr>
        <p:txBody>
          <a:bodyPr/>
          <a:lstStyle/>
          <a:p>
            <a:pPr algn="ctr">
              <a:buFont typeface="Wingdings" pitchFamily="2" charset="2"/>
              <a:buNone/>
            </a:pPr>
            <a:r>
              <a:rPr lang="ru-RU" altLang="ru-RU" sz="2200" b="1" smtClean="0">
                <a:cs typeface="Arial" pitchFamily="34" charset="0"/>
              </a:rPr>
              <a:t>В храме создана безбарьерная среда</a:t>
            </a:r>
          </a:p>
          <a:p>
            <a:pPr algn="ctr">
              <a:buFont typeface="Wingdings" pitchFamily="2" charset="2"/>
              <a:buNone/>
            </a:pPr>
            <a:r>
              <a:rPr lang="ru-RU" altLang="ru-RU" sz="2200" b="1" smtClean="0">
                <a:cs typeface="Arial" pitchFamily="34" charset="0"/>
              </a:rPr>
              <a:t>Дети-инвалиды – полноправные участники богослужения</a:t>
            </a:r>
          </a:p>
        </p:txBody>
      </p:sp>
      <p:sp>
        <p:nvSpPr>
          <p:cNvPr id="61444" name="Заголовок 8"/>
          <p:cNvSpPr>
            <a:spLocks noGrp="1"/>
          </p:cNvSpPr>
          <p:nvPr>
            <p:ph type="title" sz="quarter"/>
          </p:nvPr>
        </p:nvSpPr>
        <p:spPr/>
        <p:txBody>
          <a:bodyPr/>
          <a:lstStyle/>
          <a:p>
            <a:r>
              <a:rPr lang="ru-RU" altLang="ru-RU" sz="2400" b="1" smtClean="0">
                <a:cs typeface="Arial" pitchFamily="34" charset="0"/>
              </a:rPr>
              <a:t>Храм Явления Божией Матери преп. Сергию Радонежскому при Сергиево-Посадском детском доме слепоглухих</a:t>
            </a:r>
            <a:r>
              <a:rPr lang="en-US" altLang="ru-RU" sz="2400" b="1" smtClean="0">
                <a:cs typeface="Arial" pitchFamily="34" charset="0"/>
              </a:rPr>
              <a:t> www.lavra-deti.ru</a:t>
            </a:r>
            <a:r>
              <a:rPr lang="ru-RU" altLang="ru-RU" smtClean="0">
                <a:cs typeface="Arial" pitchFamily="34" charset="0"/>
              </a:rPr>
              <a:t/>
            </a:r>
            <a:br>
              <a:rPr lang="ru-RU" altLang="ru-RU" smtClean="0">
                <a:cs typeface="Arial" pitchFamily="34" charset="0"/>
              </a:rPr>
            </a:br>
            <a:endParaRPr lang="ru-RU" altLang="ru-RU" smtClean="0">
              <a:cs typeface="Arial" pitchFamily="34" charset="0"/>
            </a:endParaRPr>
          </a:p>
        </p:txBody>
      </p:sp>
      <p:pic>
        <p:nvPicPr>
          <p:cNvPr id="61445"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7188" y="1571625"/>
            <a:ext cx="2411412"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Содержимое 12"/>
          <p:cNvSpPr>
            <a:spLocks noGrp="1"/>
          </p:cNvSpPr>
          <p:nvPr>
            <p:ph sz="quarter" idx="2"/>
          </p:nvPr>
        </p:nvSpPr>
        <p:spPr/>
        <p:txBody>
          <a:bodyPr/>
          <a:lstStyle/>
          <a:p>
            <a:endParaRPr lang="ru-RU" altLang="ru-RU" smtClean="0">
              <a:cs typeface="Arial" pitchFamily="34" charset="0"/>
            </a:endParaRPr>
          </a:p>
        </p:txBody>
      </p:sp>
      <p:pic>
        <p:nvPicPr>
          <p:cNvPr id="61447" name="Picture 3" descr="IMG_0057"/>
          <p:cNvPicPr>
            <a:picLocks noGrp="1" noChangeAspect="1" noChangeArrowheads="1"/>
          </p:cNvPicPr>
          <p:nvPr>
            <p:ph/>
          </p:nvPr>
        </p:nvPicPr>
        <p:blipFill>
          <a:blip r:embed="rId3" cstate="email">
            <a:extLst>
              <a:ext uri="{28A0092B-C50C-407E-A947-70E740481C1C}">
                <a14:useLocalDpi xmlns:a14="http://schemas.microsoft.com/office/drawing/2010/main"/>
              </a:ext>
            </a:extLst>
          </a:blip>
          <a:srcRect/>
          <a:stretch>
            <a:fillRect/>
          </a:stretch>
        </p:blipFill>
        <p:spPr>
          <a:xfrm>
            <a:off x="6000750" y="1571625"/>
            <a:ext cx="2857500" cy="4286250"/>
          </a:xfrm>
        </p:spPr>
      </p:pic>
      <p:pic>
        <p:nvPicPr>
          <p:cNvPr id="61448" name="Picture 5" descr="01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00375" y="1571625"/>
            <a:ext cx="28575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2466"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63713" y="0"/>
            <a:ext cx="5551487"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2467"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288" y="1689100"/>
            <a:ext cx="3003550" cy="451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2468" name="Text Box 3"/>
          <p:cNvSpPr txBox="1">
            <a:spLocks noChangeArrowheads="1"/>
          </p:cNvSpPr>
          <p:nvPr/>
        </p:nvSpPr>
        <p:spPr bwMode="auto">
          <a:xfrm>
            <a:off x="3852863" y="1960563"/>
            <a:ext cx="5291137"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1" tIns="40816" rIns="81631" bIns="40816"/>
          <a:lstStyle>
            <a:lvl1pPr marL="214313" indent="-214313" defTabSz="406400" eaLnBrk="0" hangingPunct="0">
              <a:lnSpc>
                <a:spcPct val="93000"/>
              </a:lnSpc>
              <a:spcAft>
                <a:spcPts val="1288"/>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sz="2900">
                <a:solidFill>
                  <a:srgbClr val="000000"/>
                </a:solidFill>
                <a:latin typeface="Arial" pitchFamily="34" charset="0"/>
                <a:ea typeface="Microsoft YaHei" pitchFamily="34" charset="-122"/>
              </a:defRPr>
            </a:lvl1pPr>
            <a:lvl2pPr marL="742950" indent="-285750" defTabSz="406400" eaLnBrk="0" hangingPunct="0">
              <a:lnSpc>
                <a:spcPct val="93000"/>
              </a:lnSpc>
              <a:spcAft>
                <a:spcPts val="1038"/>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sz="2500">
                <a:solidFill>
                  <a:srgbClr val="000000"/>
                </a:solidFill>
                <a:latin typeface="Arial" pitchFamily="34" charset="0"/>
                <a:ea typeface="Microsoft YaHei" pitchFamily="34" charset="-122"/>
              </a:defRPr>
            </a:lvl2pPr>
            <a:lvl3pPr marL="1143000" indent="-228600" defTabSz="406400" eaLnBrk="0" hangingPunct="0">
              <a:lnSpc>
                <a:spcPct val="93000"/>
              </a:lnSpc>
              <a:spcAft>
                <a:spcPts val="775"/>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sz="2200">
                <a:solidFill>
                  <a:srgbClr val="000000"/>
                </a:solidFill>
                <a:latin typeface="Arial" pitchFamily="34" charset="0"/>
                <a:ea typeface="Microsoft YaHei" pitchFamily="34" charset="-122"/>
              </a:defRPr>
            </a:lvl3pPr>
            <a:lvl4pPr marL="1600200" indent="-228600" defTabSz="406400" eaLnBrk="0" hangingPunct="0">
              <a:lnSpc>
                <a:spcPct val="93000"/>
              </a:lnSpc>
              <a:spcAft>
                <a:spcPts val="525"/>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a:solidFill>
                  <a:srgbClr val="000000"/>
                </a:solidFill>
                <a:latin typeface="Arial" pitchFamily="34" charset="0"/>
                <a:ea typeface="Microsoft YaHei" pitchFamily="34" charset="-122"/>
              </a:defRPr>
            </a:lvl4pPr>
            <a:lvl5pPr marL="2057400" indent="-228600" defTabSz="406400" eaLnBrk="0" hangingPunct="0">
              <a:lnSpc>
                <a:spcPct val="93000"/>
              </a:lnSpc>
              <a:spcAft>
                <a:spcPts val="263"/>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a:solidFill>
                  <a:srgbClr val="000000"/>
                </a:solidFill>
                <a:latin typeface="Arial" pitchFamily="34" charset="0"/>
                <a:ea typeface="Microsoft YaHei" pitchFamily="34" charset="-122"/>
              </a:defRPr>
            </a:lvl5pPr>
            <a:lvl6pPr marL="2514600" indent="-228600" defTabSz="406400" eaLnBrk="0" fontAlgn="base" hangingPunct="0">
              <a:lnSpc>
                <a:spcPct val="93000"/>
              </a:lnSpc>
              <a:spcBef>
                <a:spcPct val="0"/>
              </a:spcBef>
              <a:spcAft>
                <a:spcPts val="263"/>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a:solidFill>
                  <a:srgbClr val="000000"/>
                </a:solidFill>
                <a:latin typeface="Arial" pitchFamily="34" charset="0"/>
                <a:ea typeface="Microsoft YaHei" pitchFamily="34" charset="-122"/>
              </a:defRPr>
            </a:lvl6pPr>
            <a:lvl7pPr marL="2971800" indent="-228600" defTabSz="406400" eaLnBrk="0" fontAlgn="base" hangingPunct="0">
              <a:lnSpc>
                <a:spcPct val="93000"/>
              </a:lnSpc>
              <a:spcBef>
                <a:spcPct val="0"/>
              </a:spcBef>
              <a:spcAft>
                <a:spcPts val="263"/>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a:solidFill>
                  <a:srgbClr val="000000"/>
                </a:solidFill>
                <a:latin typeface="Arial" pitchFamily="34" charset="0"/>
                <a:ea typeface="Microsoft YaHei" pitchFamily="34" charset="-122"/>
              </a:defRPr>
            </a:lvl7pPr>
            <a:lvl8pPr marL="3429000" indent="-228600" defTabSz="406400" eaLnBrk="0" fontAlgn="base" hangingPunct="0">
              <a:lnSpc>
                <a:spcPct val="93000"/>
              </a:lnSpc>
              <a:spcBef>
                <a:spcPct val="0"/>
              </a:spcBef>
              <a:spcAft>
                <a:spcPts val="263"/>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a:solidFill>
                  <a:srgbClr val="000000"/>
                </a:solidFill>
                <a:latin typeface="Arial" pitchFamily="34" charset="0"/>
                <a:ea typeface="Microsoft YaHei" pitchFamily="34" charset="-122"/>
              </a:defRPr>
            </a:lvl8pPr>
            <a:lvl9pPr marL="3886200" indent="-228600" defTabSz="406400" eaLnBrk="0" fontAlgn="base" hangingPunct="0">
              <a:lnSpc>
                <a:spcPct val="93000"/>
              </a:lnSpc>
              <a:spcBef>
                <a:spcPct val="0"/>
              </a:spcBef>
              <a:spcAft>
                <a:spcPts val="263"/>
              </a:spcAft>
              <a:buClr>
                <a:srgbClr val="000000"/>
              </a:buClr>
              <a:buSzPct val="100000"/>
              <a:buFont typeface="Times New Roman" pitchFamily="18" charset="0"/>
              <a:tabLst>
                <a:tab pos="2143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defRPr>
                <a:solidFill>
                  <a:srgbClr val="000000"/>
                </a:solidFill>
                <a:latin typeface="Arial" pitchFamily="34" charset="0"/>
                <a:ea typeface="Microsoft YaHei" pitchFamily="34" charset="-122"/>
              </a:defRPr>
            </a:lvl9pPr>
          </a:lstStyle>
          <a:p>
            <a:pPr eaLnBrk="1">
              <a:lnSpc>
                <a:spcPct val="102000"/>
              </a:lnSpc>
              <a:spcAft>
                <a:spcPct val="0"/>
              </a:spcAft>
              <a:buFontTx/>
              <a:buBlip>
                <a:blip r:embed="rId5"/>
              </a:buBlip>
            </a:pPr>
            <a:r>
              <a:rPr kumimoji="0" lang="ru-RU" altLang="ru-RU" sz="1800"/>
              <a:t>благотворительная выставка-ярмарка</a:t>
            </a:r>
          </a:p>
          <a:p>
            <a:pPr eaLnBrk="1">
              <a:lnSpc>
                <a:spcPct val="102000"/>
              </a:lnSpc>
              <a:spcAft>
                <a:spcPct val="0"/>
              </a:spcAft>
              <a:buClrTx/>
              <a:buFontTx/>
              <a:buNone/>
            </a:pPr>
            <a:endParaRPr kumimoji="0" lang="ru-RU" altLang="ru-RU" sz="1800"/>
          </a:p>
          <a:p>
            <a:pPr eaLnBrk="1">
              <a:lnSpc>
                <a:spcPct val="102000"/>
              </a:lnSpc>
              <a:spcAft>
                <a:spcPct val="0"/>
              </a:spcAft>
              <a:buFontTx/>
              <a:buBlip>
                <a:blip r:embed="rId5"/>
              </a:buBlip>
            </a:pPr>
            <a:r>
              <a:rPr kumimoji="0" lang="ru-RU" altLang="ru-RU" sz="1800"/>
              <a:t>более 60 авторов — людей с ограниченными возможностями</a:t>
            </a:r>
          </a:p>
          <a:p>
            <a:pPr eaLnBrk="1">
              <a:lnSpc>
                <a:spcPct val="102000"/>
              </a:lnSpc>
              <a:spcAft>
                <a:spcPct val="0"/>
              </a:spcAft>
              <a:buClrTx/>
              <a:buFontTx/>
              <a:buNone/>
            </a:pPr>
            <a:endParaRPr kumimoji="0" lang="ru-RU" altLang="ru-RU" sz="1800"/>
          </a:p>
          <a:p>
            <a:pPr eaLnBrk="1">
              <a:lnSpc>
                <a:spcPct val="102000"/>
              </a:lnSpc>
              <a:spcAft>
                <a:spcPct val="0"/>
              </a:spcAft>
              <a:buFontTx/>
              <a:buBlip>
                <a:blip r:embed="rId5"/>
              </a:buBlip>
            </a:pPr>
            <a:r>
              <a:rPr kumimoji="0" lang="ru-RU" altLang="ru-RU" sz="1800"/>
              <a:t>более  1000 изделий, каждое из которых - подарок ручной работы</a:t>
            </a:r>
          </a:p>
          <a:p>
            <a:pPr eaLnBrk="1">
              <a:lnSpc>
                <a:spcPct val="102000"/>
              </a:lnSpc>
              <a:spcAft>
                <a:spcPct val="0"/>
              </a:spcAft>
              <a:buClrTx/>
              <a:buFontTx/>
              <a:buNone/>
            </a:pPr>
            <a:endParaRPr kumimoji="0" lang="ru-RU" altLang="ru-RU" sz="1800"/>
          </a:p>
          <a:p>
            <a:pPr eaLnBrk="1">
              <a:lnSpc>
                <a:spcPct val="102000"/>
              </a:lnSpc>
              <a:spcAft>
                <a:spcPct val="0"/>
              </a:spcAft>
              <a:buFontTx/>
              <a:buBlip>
                <a:blip r:embed="rId5"/>
              </a:buBlip>
            </a:pPr>
            <a:r>
              <a:rPr kumimoji="0" lang="ru-RU" altLang="ru-RU" sz="1800"/>
              <a:t>все вырученные средства передаются авторам работ, а часть идет на дела милосердия</a:t>
            </a:r>
          </a:p>
          <a:p>
            <a:pPr eaLnBrk="1">
              <a:lnSpc>
                <a:spcPct val="104000"/>
              </a:lnSpc>
              <a:spcAft>
                <a:spcPct val="0"/>
              </a:spcAft>
              <a:buClrTx/>
              <a:buFontTx/>
              <a:buNone/>
            </a:pPr>
            <a:endParaRPr kumimoji="0" lang="ru-RU" altLang="ru-RU" sz="1800"/>
          </a:p>
          <a:p>
            <a:pPr eaLnBrk="1">
              <a:lnSpc>
                <a:spcPct val="104000"/>
              </a:lnSpc>
              <a:spcAft>
                <a:spcPct val="0"/>
              </a:spcAft>
              <a:buClrTx/>
              <a:buFontTx/>
              <a:buNone/>
            </a:pPr>
            <a:endParaRPr kumimoji="0" lang="ru-RU" altLang="ru-RU" sz="1500">
              <a:latin typeface="BrowalliaUPC" pitchFamily="34" charset="-34"/>
            </a:endParaRPr>
          </a:p>
          <a:p>
            <a:pPr eaLnBrk="1">
              <a:lnSpc>
                <a:spcPct val="104000"/>
              </a:lnSpc>
              <a:spcAft>
                <a:spcPct val="0"/>
              </a:spcAft>
              <a:buClrTx/>
              <a:buFontTx/>
              <a:buNone/>
            </a:pPr>
            <a:endParaRPr kumimoji="0" lang="ru-RU" altLang="ru-RU" sz="1500">
              <a:latin typeface="BrowalliaUPC" pitchFamily="34" charset="-34"/>
            </a:endParaRPr>
          </a:p>
        </p:txBody>
      </p:sp>
      <p:sp>
        <p:nvSpPr>
          <p:cNvPr id="62469" name="Text Box 4"/>
          <p:cNvSpPr txBox="1">
            <a:spLocks noChangeArrowheads="1"/>
          </p:cNvSpPr>
          <p:nvPr/>
        </p:nvSpPr>
        <p:spPr bwMode="auto">
          <a:xfrm>
            <a:off x="3852863" y="5421313"/>
            <a:ext cx="4940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1" tIns="40816" rIns="81631" bIns="40816"/>
          <a:lstStyle>
            <a:lvl1pPr defTabSz="449263" eaLnBrk="0" hangingPunct="0">
              <a:lnSpc>
                <a:spcPct val="93000"/>
              </a:lnSpc>
              <a:spcAft>
                <a:spcPts val="1288"/>
              </a:spcAft>
              <a:buClr>
                <a:srgbClr val="000000"/>
              </a:buClr>
              <a:buSzPct val="100000"/>
              <a:buFont typeface="Times New Roman" pitchFamily="18" charset="0"/>
              <a:defRPr sz="2900">
                <a:solidFill>
                  <a:srgbClr val="000000"/>
                </a:solidFill>
                <a:latin typeface="Arial" pitchFamily="34" charset="0"/>
                <a:ea typeface="Microsoft YaHei" pitchFamily="34" charset="-122"/>
              </a:defRPr>
            </a:lvl1pPr>
            <a:lvl2pPr marL="742950" indent="-285750" defTabSz="449263" eaLnBrk="0" hangingPunct="0">
              <a:lnSpc>
                <a:spcPct val="93000"/>
              </a:lnSpc>
              <a:spcAft>
                <a:spcPts val="1038"/>
              </a:spcAft>
              <a:buClr>
                <a:srgbClr val="000000"/>
              </a:buClr>
              <a:buSzPct val="100000"/>
              <a:buFont typeface="Times New Roman" pitchFamily="18" charset="0"/>
              <a:defRPr sz="2500">
                <a:solidFill>
                  <a:srgbClr val="000000"/>
                </a:solidFill>
                <a:latin typeface="Arial" pitchFamily="34" charset="0"/>
                <a:ea typeface="Microsoft YaHei" pitchFamily="34" charset="-122"/>
              </a:defRPr>
            </a:lvl2pPr>
            <a:lvl3pPr marL="1143000" indent="-228600" defTabSz="449263" eaLnBrk="0" hangingPunct="0">
              <a:lnSpc>
                <a:spcPct val="93000"/>
              </a:lnSpc>
              <a:spcAft>
                <a:spcPts val="775"/>
              </a:spcAft>
              <a:buClr>
                <a:srgbClr val="000000"/>
              </a:buClr>
              <a:buSzPct val="100000"/>
              <a:buFont typeface="Times New Roman" pitchFamily="18" charset="0"/>
              <a:defRPr sz="2200">
                <a:solidFill>
                  <a:srgbClr val="000000"/>
                </a:solidFill>
                <a:latin typeface="Arial" pitchFamily="34" charset="0"/>
                <a:ea typeface="Microsoft YaHei" pitchFamily="34" charset="-122"/>
              </a:defRPr>
            </a:lvl3pPr>
            <a:lvl4pPr marL="1600200" indent="-228600" defTabSz="449263" eaLnBrk="0" hangingPunct="0">
              <a:lnSpc>
                <a:spcPct val="93000"/>
              </a:lnSpc>
              <a:spcAft>
                <a:spcPts val="525"/>
              </a:spcAft>
              <a:buClr>
                <a:srgbClr val="000000"/>
              </a:buClr>
              <a:buSzPct val="100000"/>
              <a:buFont typeface="Times New Roman" pitchFamily="18" charset="0"/>
              <a:defRPr>
                <a:solidFill>
                  <a:srgbClr val="000000"/>
                </a:solidFill>
                <a:latin typeface="Arial" pitchFamily="34" charset="0"/>
                <a:ea typeface="Microsoft YaHei" pitchFamily="34" charset="-122"/>
              </a:defRPr>
            </a:lvl4pPr>
            <a:lvl5pPr marL="2057400" indent="-228600" defTabSz="449263" eaLnBrk="0" hangingPunct="0">
              <a:lnSpc>
                <a:spcPct val="93000"/>
              </a:lnSpc>
              <a:spcAft>
                <a:spcPts val="263"/>
              </a:spcAft>
              <a:buClr>
                <a:srgbClr val="000000"/>
              </a:buClr>
              <a:buSzPct val="100000"/>
              <a:buFont typeface="Times New Roman" pitchFamily="18" charset="0"/>
              <a:defRPr>
                <a:solidFill>
                  <a:srgbClr val="000000"/>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Arial" pitchFamily="34" charset="0"/>
                <a:ea typeface="Microsoft YaHei" pitchFamily="34" charset="-122"/>
              </a:defRPr>
            </a:lvl9pPr>
          </a:lstStyle>
          <a:p>
            <a:pPr algn="ctr" eaLnBrk="1">
              <a:spcAft>
                <a:spcPct val="0"/>
              </a:spcAft>
              <a:buClrTx/>
              <a:buFontTx/>
              <a:buNone/>
            </a:pPr>
            <a:r>
              <a:rPr kumimoji="0" lang="ru-RU" altLang="ru-RU" sz="2000" b="1">
                <a:solidFill>
                  <a:srgbClr val="DC2300"/>
                </a:solidFill>
              </a:rPr>
              <a:t>Подробнее о проекте на www.ekbmiloserdie.ru</a:t>
            </a:r>
          </a:p>
          <a:p>
            <a:pPr algn="ctr" eaLnBrk="1">
              <a:spcAft>
                <a:spcPct val="0"/>
              </a:spcAft>
              <a:buFontTx/>
              <a:buNone/>
            </a:pPr>
            <a:endParaRPr kumimoji="0" lang="ru-RU" altLang="ru-RU" sz="1300" b="1">
              <a:solidFill>
                <a:srgbClr val="B84700"/>
              </a:solidFill>
              <a:latin typeface="Calibri" pitchFamily="34" charset="0"/>
            </a:endParaRPr>
          </a:p>
          <a:p>
            <a:pPr algn="ctr" eaLnBrk="1">
              <a:spcAft>
                <a:spcPct val="0"/>
              </a:spcAft>
              <a:buFontTx/>
              <a:buNone/>
            </a:pPr>
            <a:r>
              <a:rPr kumimoji="0" lang="ru-RU" altLang="ru-RU" sz="1500" b="1">
                <a:latin typeface="Calibri" pitchFamily="34" charset="0"/>
              </a:rPr>
              <a:t>Своими руками. От чистого сердца. С молитвой и любовью</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3490" name="Заголовок 7"/>
          <p:cNvSpPr>
            <a:spLocks noGrp="1"/>
          </p:cNvSpPr>
          <p:nvPr>
            <p:ph type="title"/>
          </p:nvPr>
        </p:nvSpPr>
        <p:spPr/>
        <p:txBody>
          <a:bodyPr/>
          <a:lstStyle/>
          <a:p>
            <a:r>
              <a:rPr lang="ru-RU" altLang="ru-RU" b="1" smtClean="0">
                <a:solidFill>
                  <a:srgbClr val="FF0000"/>
                </a:solidFill>
                <a:cs typeface="Arial" pitchFamily="34" charset="0"/>
              </a:rPr>
              <a:t>Категории инвалидности</a:t>
            </a:r>
          </a:p>
        </p:txBody>
      </p:sp>
      <p:sp>
        <p:nvSpPr>
          <p:cNvPr id="63491" name="Прямоугольник 2"/>
          <p:cNvSpPr>
            <a:spLocks noChangeArrowheads="1"/>
          </p:cNvSpPr>
          <p:nvPr/>
        </p:nvSpPr>
        <p:spPr bwMode="auto">
          <a:xfrm>
            <a:off x="568325" y="1417638"/>
            <a:ext cx="831215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2600">
                <a:solidFill>
                  <a:srgbClr val="000000"/>
                </a:solidFill>
                <a:latin typeface="Times New Roman" pitchFamily="18" charset="0"/>
                <a:cs typeface="Times New Roman" pitchFamily="18" charset="0"/>
              </a:rPr>
              <a:t>- нарушения двигательной функции;</a:t>
            </a:r>
          </a:p>
          <a:p>
            <a:pPr eaLnBrk="1" hangingPunct="1">
              <a:spcBef>
                <a:spcPct val="0"/>
              </a:spcBef>
              <a:buFontTx/>
              <a:buNone/>
            </a:pPr>
            <a:r>
              <a:rPr lang="ru-RU" altLang="ru-RU" sz="2600">
                <a:solidFill>
                  <a:srgbClr val="000000"/>
                </a:solidFill>
                <a:latin typeface="Times New Roman" pitchFamily="18" charset="0"/>
                <a:cs typeface="Times New Roman" pitchFamily="18" charset="0"/>
              </a:rPr>
              <a:t>- серьезные нарушения зрения, слуха, обоняния, осязания;</a:t>
            </a:r>
          </a:p>
          <a:p>
            <a:pPr eaLnBrk="1" hangingPunct="1">
              <a:spcBef>
                <a:spcPct val="0"/>
              </a:spcBef>
              <a:buFontTx/>
              <a:buNone/>
            </a:pPr>
            <a:r>
              <a:rPr lang="ru-RU" altLang="ru-RU" sz="2600">
                <a:solidFill>
                  <a:srgbClr val="000000"/>
                </a:solidFill>
                <a:latin typeface="Times New Roman" pitchFamily="18" charset="0"/>
                <a:cs typeface="Times New Roman" pitchFamily="18" charset="0"/>
              </a:rPr>
              <a:t>- нарушения кровообращения, дыхания, пищеварения, выделения, обмена веществ, внутренней секреции;</a:t>
            </a:r>
          </a:p>
          <a:p>
            <a:pPr eaLnBrk="1" hangingPunct="1">
              <a:spcBef>
                <a:spcPct val="0"/>
              </a:spcBef>
              <a:buFontTx/>
              <a:buNone/>
            </a:pPr>
            <a:r>
              <a:rPr lang="ru-RU" altLang="ru-RU" sz="2600">
                <a:solidFill>
                  <a:srgbClr val="000000"/>
                </a:solidFill>
                <a:latin typeface="Times New Roman" pitchFamily="18" charset="0"/>
                <a:cs typeface="Times New Roman" pitchFamily="18" charset="0"/>
              </a:rPr>
              <a:t>- психические нарушения.</a:t>
            </a:r>
          </a:p>
          <a:p>
            <a:pPr eaLnBrk="1" hangingPunct="1">
              <a:spcBef>
                <a:spcPct val="0"/>
              </a:spcBef>
              <a:buFontTx/>
              <a:buNone/>
            </a:pPr>
            <a:r>
              <a:rPr lang="ru-RU" altLang="ru-RU" sz="2600">
                <a:solidFill>
                  <a:srgbClr val="000000"/>
                </a:solidFill>
                <a:latin typeface="Times New Roman" pitchFamily="18" charset="0"/>
                <a:cs typeface="Times New Roman" pitchFamily="18" charset="0"/>
              </a:rPr>
              <a:t>- комплексные нарушения (включают два и более нарушения основных функций, напр., слепоглухота)</a:t>
            </a:r>
          </a:p>
          <a:p>
            <a:pPr eaLnBrk="1" hangingPunct="1">
              <a:spcBef>
                <a:spcPct val="0"/>
              </a:spcBef>
              <a:buFontTx/>
              <a:buNone/>
            </a:pPr>
            <a:r>
              <a:rPr lang="ru-RU" altLang="ru-RU" sz="2600">
                <a:solidFill>
                  <a:srgbClr val="000000"/>
                </a:solidFill>
                <a:latin typeface="Times New Roman" pitchFamily="18" charset="0"/>
                <a:cs typeface="Times New Roman" pitchFamily="18" charset="0"/>
              </a:rPr>
              <a:t>- нарушения в эмоциональной сфере (аутистический спектр нарушений и т.п.)</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4514" name="Прямоугольник 2"/>
          <p:cNvSpPr>
            <a:spLocks noChangeArrowheads="1"/>
          </p:cNvSpPr>
          <p:nvPr/>
        </p:nvSpPr>
        <p:spPr bwMode="auto">
          <a:xfrm>
            <a:off x="568325" y="952500"/>
            <a:ext cx="831215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a:solidFill>
                  <a:srgbClr val="000000"/>
                </a:solidFill>
                <a:latin typeface="Times New Roman" pitchFamily="18" charset="0"/>
                <a:cs typeface="Times New Roman" pitchFamily="18" charset="0"/>
              </a:rPr>
              <a:t>40% - имеют физические нарушения, ограничения по слуху, зрению, физическим возможностям  </a:t>
            </a:r>
          </a:p>
          <a:p>
            <a:pPr eaLnBrk="1" hangingPunct="1">
              <a:spcBef>
                <a:spcPct val="0"/>
              </a:spcBef>
              <a:buFontTx/>
              <a:buNone/>
            </a:pPr>
            <a:r>
              <a:rPr lang="ru-RU" altLang="ru-RU">
                <a:solidFill>
                  <a:srgbClr val="000000"/>
                </a:solidFill>
                <a:latin typeface="Times New Roman" pitchFamily="18" charset="0"/>
                <a:cs typeface="Times New Roman" pitchFamily="18" charset="0"/>
              </a:rPr>
              <a:t>Видимы обществу,  заявляют о своих правах</a:t>
            </a:r>
          </a:p>
          <a:p>
            <a:pPr eaLnBrk="1" hangingPunct="1">
              <a:spcBef>
                <a:spcPct val="0"/>
              </a:spcBef>
              <a:buFontTx/>
              <a:buNone/>
            </a:pPr>
            <a:endParaRPr lang="ru-RU" altLang="ru-RU">
              <a:solidFill>
                <a:srgbClr val="000000"/>
              </a:solidFill>
              <a:latin typeface="Times New Roman" pitchFamily="18" charset="0"/>
              <a:cs typeface="Times New Roman" pitchFamily="18" charset="0"/>
            </a:endParaRPr>
          </a:p>
          <a:p>
            <a:pPr eaLnBrk="1" hangingPunct="1">
              <a:spcBef>
                <a:spcPct val="0"/>
              </a:spcBef>
              <a:buFontTx/>
              <a:buNone/>
            </a:pPr>
            <a:r>
              <a:rPr lang="ru-RU" altLang="ru-RU">
                <a:solidFill>
                  <a:srgbClr val="000000"/>
                </a:solidFill>
                <a:latin typeface="Times New Roman" pitchFamily="18" charset="0"/>
                <a:cs typeface="Times New Roman" pitchFamily="18" charset="0"/>
              </a:rPr>
              <a:t>60% - имеют интеллектуальные и психические нарушения, нервные патологии</a:t>
            </a:r>
          </a:p>
          <a:p>
            <a:pPr eaLnBrk="1" hangingPunct="1">
              <a:spcBef>
                <a:spcPct val="0"/>
              </a:spcBef>
              <a:buFontTx/>
              <a:buNone/>
            </a:pPr>
            <a:r>
              <a:rPr lang="ru-RU" altLang="ru-RU">
                <a:solidFill>
                  <a:srgbClr val="000000"/>
                </a:solidFill>
                <a:latin typeface="Times New Roman" pitchFamily="18" charset="0"/>
                <a:cs typeface="Times New Roman" pitchFamily="18" charset="0"/>
              </a:rPr>
              <a:t>Мало видимы, редко выходят из дома, воспитанники ДДИ, пациенты ПНИ </a:t>
            </a:r>
          </a:p>
          <a:p>
            <a:pPr eaLnBrk="1" hangingPunct="1">
              <a:spcBef>
                <a:spcPct val="0"/>
              </a:spcBef>
              <a:buFontTx/>
              <a:buNone/>
            </a:pPr>
            <a:r>
              <a:rPr lang="ru-RU" altLang="ru-RU">
                <a:solidFill>
                  <a:srgbClr val="000000"/>
                </a:solidFill>
                <a:latin typeface="Times New Roman" pitchFamily="18" charset="0"/>
                <a:cs typeface="Times New Roman" pitchFamily="18" charset="0"/>
              </a:rPr>
              <a:t>требуют особого внимания и заботы</a:t>
            </a:r>
          </a:p>
        </p:txBody>
      </p:sp>
      <p:pic>
        <p:nvPicPr>
          <p:cNvPr id="6451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98825" y="1947863"/>
            <a:ext cx="2852738"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16"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23100" y="4321175"/>
            <a:ext cx="1987550"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7" name="Заголовок 1"/>
          <p:cNvSpPr>
            <a:spLocks noGrp="1"/>
          </p:cNvSpPr>
          <p:nvPr>
            <p:ph type="title"/>
          </p:nvPr>
        </p:nvSpPr>
        <p:spPr>
          <a:xfrm>
            <a:off x="457200" y="274638"/>
            <a:ext cx="8229600" cy="639762"/>
          </a:xfrm>
        </p:spPr>
        <p:txBody>
          <a:bodyPr/>
          <a:lstStyle/>
          <a:p>
            <a:endParaRPr lang="ru-RU" altLang="ru-RU"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5538" name="Заголовок 7"/>
          <p:cNvSpPr>
            <a:spLocks noGrp="1"/>
          </p:cNvSpPr>
          <p:nvPr>
            <p:ph type="ctrTitle"/>
          </p:nvPr>
        </p:nvSpPr>
        <p:spPr>
          <a:xfrm>
            <a:off x="560388" y="193675"/>
            <a:ext cx="7772400" cy="1203325"/>
          </a:xfrm>
        </p:spPr>
        <p:txBody>
          <a:bodyPr/>
          <a:lstStyle/>
          <a:p>
            <a:r>
              <a:rPr lang="ru-RU" altLang="ru-RU" sz="2400" b="1" smtClean="0">
                <a:solidFill>
                  <a:srgbClr val="FF0000"/>
                </a:solidFill>
                <a:latin typeface="Times New Roman" pitchFamily="18" charset="0"/>
                <a:cs typeface="Times New Roman" pitchFamily="18" charset="0"/>
              </a:rPr>
              <a:t>Если в храм пришел ментальный инвалид</a:t>
            </a:r>
          </a:p>
        </p:txBody>
      </p:sp>
      <p:sp>
        <p:nvSpPr>
          <p:cNvPr id="65539" name="Подзаголовок 1"/>
          <p:cNvSpPr>
            <a:spLocks noGrp="1"/>
          </p:cNvSpPr>
          <p:nvPr>
            <p:ph type="subTitle" idx="1"/>
          </p:nvPr>
        </p:nvSpPr>
        <p:spPr>
          <a:xfrm>
            <a:off x="560388" y="1316038"/>
            <a:ext cx="8181975" cy="4322762"/>
          </a:xfrm>
        </p:spPr>
        <p:txBody>
          <a:bodyPr/>
          <a:lstStyle/>
          <a:p>
            <a:pPr algn="l"/>
            <a:r>
              <a:rPr lang="ru-RU" altLang="ru-RU" sz="2400" b="1" smtClean="0">
                <a:solidFill>
                  <a:srgbClr val="0070C0"/>
                </a:solidFill>
                <a:latin typeface="Times New Roman" pitchFamily="18" charset="0"/>
                <a:cs typeface="Times New Roman" pitchFamily="18" charset="0"/>
              </a:rPr>
              <a:t>впервые</a:t>
            </a:r>
          </a:p>
          <a:p>
            <a:pPr algn="l">
              <a:buFont typeface="Arial" pitchFamily="34" charset="0"/>
              <a:buAutoNum type="arabicPeriod"/>
            </a:pPr>
            <a:r>
              <a:rPr lang="ru-RU" altLang="ru-RU" sz="1800" smtClean="0">
                <a:solidFill>
                  <a:schemeClr val="tx1"/>
                </a:solidFill>
                <a:latin typeface="Times New Roman" pitchFamily="18" charset="0"/>
                <a:cs typeface="Times New Roman" pitchFamily="18" charset="0"/>
              </a:rPr>
              <a:t>Не нужно его бояться</a:t>
            </a:r>
          </a:p>
          <a:p>
            <a:pPr algn="l">
              <a:buFont typeface="Arial" pitchFamily="34" charset="0"/>
              <a:buAutoNum type="arabicPeriod"/>
            </a:pPr>
            <a:r>
              <a:rPr lang="ru-RU" altLang="ru-RU" sz="1800" smtClean="0">
                <a:solidFill>
                  <a:schemeClr val="tx1"/>
                </a:solidFill>
                <a:latin typeface="Times New Roman" pitchFamily="18" charset="0"/>
                <a:cs typeface="Times New Roman" pitchFamily="18" charset="0"/>
              </a:rPr>
              <a:t> с любовью и улыбкой встретить родителя, узнать откуда, какой диагноз</a:t>
            </a:r>
          </a:p>
          <a:p>
            <a:pPr algn="l">
              <a:buFont typeface="Arial" pitchFamily="34" charset="0"/>
              <a:buAutoNum type="arabicPeriod"/>
            </a:pPr>
            <a:r>
              <a:rPr lang="ru-RU" altLang="ru-RU" sz="1800" smtClean="0">
                <a:solidFill>
                  <a:schemeClr val="tx1"/>
                </a:solidFill>
                <a:latin typeface="Times New Roman" pitchFamily="18" charset="0"/>
                <a:cs typeface="Times New Roman" pitchFamily="18" charset="0"/>
              </a:rPr>
              <a:t>Выделить сопровождающего, который бы показал семье, где стоять (сидеть) и что делать, защитить от любой реакции прихожан</a:t>
            </a:r>
          </a:p>
          <a:p>
            <a:pPr algn="l"/>
            <a:endParaRPr lang="ru-RU" altLang="ru-RU" sz="1800" smtClean="0">
              <a:solidFill>
                <a:schemeClr val="tx1"/>
              </a:solidFill>
              <a:latin typeface="Times New Roman" pitchFamily="18" charset="0"/>
              <a:cs typeface="Times New Roman" pitchFamily="18" charset="0"/>
            </a:endParaRPr>
          </a:p>
          <a:p>
            <a:pPr algn="l"/>
            <a:r>
              <a:rPr lang="ru-RU" altLang="ru-RU" sz="2400" b="1" smtClean="0">
                <a:solidFill>
                  <a:srgbClr val="0070C0"/>
                </a:solidFill>
                <a:latin typeface="Times New Roman" pitchFamily="18" charset="0"/>
                <a:cs typeface="Times New Roman" pitchFamily="18" charset="0"/>
              </a:rPr>
              <a:t>регулярно</a:t>
            </a:r>
          </a:p>
          <a:p>
            <a:pPr algn="l">
              <a:buFont typeface="Arial" pitchFamily="34" charset="0"/>
              <a:buAutoNum type="arabicPeriod"/>
            </a:pPr>
            <a:r>
              <a:rPr lang="ru-RU" altLang="ru-RU" sz="1800" smtClean="0">
                <a:solidFill>
                  <a:schemeClr val="tx1"/>
                </a:solidFill>
                <a:cs typeface="Arial" pitchFamily="34" charset="0"/>
              </a:rPr>
              <a:t>Обратить внимание на эту семью, найти время, чтобы пообщаться (проблемы, схемы поведения, ритм жизни)</a:t>
            </a:r>
          </a:p>
          <a:p>
            <a:pPr algn="l">
              <a:buFont typeface="Arial" pitchFamily="34" charset="0"/>
              <a:buAutoNum type="arabicPeriod"/>
            </a:pPr>
            <a:r>
              <a:rPr lang="ru-RU" altLang="ru-RU" sz="1800" smtClean="0">
                <a:solidFill>
                  <a:schemeClr val="tx1"/>
                </a:solidFill>
                <a:cs typeface="Arial" pitchFamily="34" charset="0"/>
              </a:rPr>
              <a:t>Найти постоянного сопровождающего (помощника) в храме</a:t>
            </a:r>
          </a:p>
          <a:p>
            <a:pPr algn="l">
              <a:buFont typeface="Arial" pitchFamily="34" charset="0"/>
              <a:buAutoNum type="arabicPeriod"/>
            </a:pPr>
            <a:r>
              <a:rPr lang="ru-RU" altLang="ru-RU" sz="1800" smtClean="0">
                <a:solidFill>
                  <a:schemeClr val="tx1"/>
                </a:solidFill>
                <a:cs typeface="Arial" pitchFamily="34" charset="0"/>
              </a:rPr>
              <a:t>Воцерковлять родителей. Спокойствие таких ребят зависит от родителей.  Ребенка можно быстрее утешить, если родитель крепок в молитве</a:t>
            </a:r>
          </a:p>
          <a:p>
            <a:pPr algn="l">
              <a:buFont typeface="Arial" pitchFamily="34" charset="0"/>
              <a:buAutoNum type="arabicPeriod"/>
            </a:pPr>
            <a:endParaRPr lang="ru-RU" altLang="ru-RU" sz="1800" smtClean="0">
              <a:solidFill>
                <a:schemeClr val="tx1"/>
              </a:solidFill>
              <a:cs typeface="Arial" pitchFamily="34" charset="0"/>
            </a:endParaRPr>
          </a:p>
          <a:p>
            <a:pPr algn="l">
              <a:buFont typeface="Arial" pitchFamily="34" charset="0"/>
              <a:buAutoNum type="arabicPeriod"/>
            </a:pPr>
            <a:endParaRPr lang="ru-RU" altLang="ru-RU" sz="180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6562" name="Заголовок 7"/>
          <p:cNvSpPr>
            <a:spLocks noGrp="1"/>
          </p:cNvSpPr>
          <p:nvPr>
            <p:ph type="ctrTitle"/>
          </p:nvPr>
        </p:nvSpPr>
        <p:spPr>
          <a:xfrm>
            <a:off x="560388" y="193675"/>
            <a:ext cx="7772400" cy="1203325"/>
          </a:xfrm>
        </p:spPr>
        <p:txBody>
          <a:bodyPr/>
          <a:lstStyle/>
          <a:p>
            <a:r>
              <a:rPr lang="ru-RU" altLang="ru-RU" sz="2400" b="1" smtClean="0">
                <a:solidFill>
                  <a:srgbClr val="FF0000"/>
                </a:solidFill>
                <a:latin typeface="Times New Roman" pitchFamily="18" charset="0"/>
                <a:cs typeface="Times New Roman" pitchFamily="18" charset="0"/>
              </a:rPr>
              <a:t>С какими трудностями вам с вашим ребёнком приходится сталкиваться, чтобы добраться до храма?</a:t>
            </a:r>
          </a:p>
        </p:txBody>
      </p:sp>
      <p:sp>
        <p:nvSpPr>
          <p:cNvPr id="66563" name="Подзаголовок 1"/>
          <p:cNvSpPr>
            <a:spLocks noGrp="1"/>
          </p:cNvSpPr>
          <p:nvPr>
            <p:ph type="subTitle" idx="1"/>
          </p:nvPr>
        </p:nvSpPr>
        <p:spPr>
          <a:xfrm>
            <a:off x="560388" y="1316038"/>
            <a:ext cx="8181975" cy="4322762"/>
          </a:xfrm>
        </p:spPr>
        <p:txBody>
          <a:bodyPr/>
          <a:lstStyle/>
          <a:p>
            <a:pPr algn="l"/>
            <a:r>
              <a:rPr lang="ru-RU" altLang="ru-RU" sz="1800" smtClean="0">
                <a:solidFill>
                  <a:schemeClr val="tx1"/>
                </a:solidFill>
                <a:cs typeface="Arial" pitchFamily="34" charset="0"/>
              </a:rPr>
              <a:t>Не садится в транспорт и приходится добираться до церкви пешком через весь город (Подольск)</a:t>
            </a:r>
          </a:p>
          <a:p>
            <a:pPr algn="l"/>
            <a:r>
              <a:rPr lang="ru-RU" altLang="ru-RU" sz="1800" smtClean="0">
                <a:solidFill>
                  <a:schemeClr val="tx1"/>
                </a:solidFill>
                <a:cs typeface="Arial" pitchFamily="34" charset="0"/>
              </a:rPr>
              <a:t>Проблема с транспортом, т.к. ребенок-колясочник, автобусы не приспособлены для колясок, а еще высокие ступени храмов. Многие храмы не оборудованы пандусами (Калуга)</a:t>
            </a:r>
          </a:p>
          <a:p>
            <a:pPr algn="l"/>
            <a:r>
              <a:rPr lang="ru-RU" altLang="ru-RU" sz="1800" smtClean="0">
                <a:solidFill>
                  <a:schemeClr val="tx1"/>
                </a:solidFill>
                <a:cs typeface="Arial" pitchFamily="34" charset="0"/>
              </a:rPr>
              <a:t>Есть храмовый автобус, если не приходит, то идем пешком (Москва)</a:t>
            </a:r>
          </a:p>
          <a:p>
            <a:pPr algn="l"/>
            <a:r>
              <a:rPr lang="ru-RU" altLang="ru-RU" sz="1800" smtClean="0">
                <a:solidFill>
                  <a:schemeClr val="tx1"/>
                </a:solidFill>
                <a:cs typeface="Arial" pitchFamily="34" charset="0"/>
              </a:rPr>
              <a:t>По месту жительства - не может вставать рано, и храм находится далеко, нужно ехать. Устаем и не можем встать на Литургию (Москва)</a:t>
            </a:r>
          </a:p>
          <a:p>
            <a:pPr algn="l"/>
            <a:r>
              <a:rPr lang="ru-RU" altLang="ru-RU" sz="1800" smtClean="0">
                <a:solidFill>
                  <a:schemeClr val="tx1"/>
                </a:solidFill>
                <a:cs typeface="Arial" pitchFamily="34" charset="0"/>
              </a:rPr>
              <a:t>Необходимо ехать на общественном транспорте около 20 мин. до ближайшего храма, не всегда хорошо переносит дорогу. В храме основная масса это бабушки, которые не понимают, что ребенок особый. Шикают, гоняют, выражают недовольство. Приходится быстро уходить (Рыбинск)</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7586" name="Заголовок 7"/>
          <p:cNvSpPr>
            <a:spLocks noGrp="1"/>
          </p:cNvSpPr>
          <p:nvPr>
            <p:ph type="ctrTitle"/>
          </p:nvPr>
        </p:nvSpPr>
        <p:spPr>
          <a:xfrm>
            <a:off x="560388" y="193675"/>
            <a:ext cx="7772400" cy="1203325"/>
          </a:xfrm>
        </p:spPr>
        <p:txBody>
          <a:bodyPr/>
          <a:lstStyle/>
          <a:p>
            <a:r>
              <a:rPr lang="ru-RU" altLang="ru-RU" sz="2400" b="1" smtClean="0">
                <a:solidFill>
                  <a:srgbClr val="FF0000"/>
                </a:solidFill>
                <a:latin typeface="Times New Roman" pitchFamily="18" charset="0"/>
                <a:cs typeface="Times New Roman" pitchFamily="18" charset="0"/>
              </a:rPr>
              <a:t>Исповедь: какие трудности возникают?</a:t>
            </a:r>
          </a:p>
        </p:txBody>
      </p:sp>
      <p:sp>
        <p:nvSpPr>
          <p:cNvPr id="67587" name="Подзаголовок 1"/>
          <p:cNvSpPr>
            <a:spLocks noGrp="1"/>
          </p:cNvSpPr>
          <p:nvPr>
            <p:ph type="subTitle" idx="1"/>
          </p:nvPr>
        </p:nvSpPr>
        <p:spPr>
          <a:xfrm>
            <a:off x="560388" y="1316038"/>
            <a:ext cx="8181975" cy="4322762"/>
          </a:xfrm>
        </p:spPr>
        <p:txBody>
          <a:bodyPr/>
          <a:lstStyle/>
          <a:p>
            <a:pPr algn="l"/>
            <a:r>
              <a:rPr lang="ru-RU" altLang="ru-RU" sz="1600" smtClean="0">
                <a:solidFill>
                  <a:schemeClr val="tx1"/>
                </a:solidFill>
                <a:cs typeface="Arial" pitchFamily="34" charset="0"/>
              </a:rPr>
              <a:t>1. Постараться максимально точно понять, насколько  ребенок может исповедовать свои грехи , чтобы не закрыть ему путь  для духовного роста</a:t>
            </a:r>
          </a:p>
          <a:p>
            <a:pPr algn="l"/>
            <a:endParaRPr lang="ru-RU" altLang="ru-RU" sz="1600" smtClean="0">
              <a:solidFill>
                <a:schemeClr val="tx1"/>
              </a:solidFill>
              <a:cs typeface="Arial" pitchFamily="34" charset="0"/>
            </a:endParaRPr>
          </a:p>
          <a:p>
            <a:pPr algn="l"/>
            <a:r>
              <a:rPr lang="ru-RU" altLang="ru-RU" sz="1600" smtClean="0">
                <a:solidFill>
                  <a:schemeClr val="tx1"/>
                </a:solidFill>
                <a:cs typeface="Arial" pitchFamily="34" charset="0"/>
              </a:rPr>
              <a:t>Отрицательный опыт предыдущего общения со священниками. Процесс беседы с совершенно чужим человеком, где перед тобой уже прошла куча людей, где надо раскрыть душу чужому человеку, которому, в принципе, особо до тебя нет дела  (плохо говорит, 14 лет, Москва)</a:t>
            </a:r>
          </a:p>
          <a:p>
            <a:pPr algn="l"/>
            <a:r>
              <a:rPr lang="ru-RU" altLang="ru-RU" sz="1600" smtClean="0">
                <a:solidFill>
                  <a:schemeClr val="tx1"/>
                </a:solidFill>
                <a:cs typeface="Arial" pitchFamily="34" charset="0"/>
              </a:rPr>
              <a:t>Не во всех храмах священники готовы исповедовать взрослых детей с особенностями психо-эмоциональной сферы; считают, что можно причащать их без исповеди. Несколько раз выражали недовольство и удивление от того, что я подвожу Никиту к исповеди (17 лет, Москва)</a:t>
            </a:r>
          </a:p>
          <a:p>
            <a:pPr algn="l"/>
            <a:r>
              <a:rPr lang="ru-RU" altLang="ru-RU" sz="1600" smtClean="0">
                <a:solidFill>
                  <a:schemeClr val="tx1"/>
                </a:solidFill>
                <a:cs typeface="Arial" pitchFamily="34" charset="0"/>
              </a:rPr>
              <a:t>Плохая речь не позволяет подробно изложить наболевшее, кроме того, ребёнок долго привыкает к людям; большое количество людей его сбивает с толку (14 лет, Москва) </a:t>
            </a:r>
          </a:p>
          <a:p>
            <a:pPr algn="l"/>
            <a:r>
              <a:rPr lang="ru-RU" altLang="ru-RU" sz="1600" smtClean="0">
                <a:solidFill>
                  <a:schemeClr val="tx1"/>
                </a:solidFill>
                <a:cs typeface="Arial" pitchFamily="34" charset="0"/>
              </a:rPr>
              <a:t>У сына аутизм. Речь есть, но, в основном, это повторяющиеся фразы. Прошлым летом выяснилось, что есть внутренняя речь, которую можно выразить через письмо с поддержкой руки. Что такое хорошо и плохо – понимает. Смысл исповеди – понимает. Дома мне иногда называет грехи, о которых хочет сказать на исповеди (12 лет , Новороссийск)</a:t>
            </a:r>
          </a:p>
          <a:p>
            <a:pPr algn="l"/>
            <a:endParaRPr lang="ru-RU" altLang="ru-RU" sz="180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8610" name="Заголовок 7"/>
          <p:cNvSpPr>
            <a:spLocks noGrp="1"/>
          </p:cNvSpPr>
          <p:nvPr>
            <p:ph type="ctrTitle"/>
          </p:nvPr>
        </p:nvSpPr>
        <p:spPr>
          <a:xfrm>
            <a:off x="560388" y="193675"/>
            <a:ext cx="7772400" cy="1203325"/>
          </a:xfrm>
        </p:spPr>
        <p:txBody>
          <a:bodyPr/>
          <a:lstStyle/>
          <a:p>
            <a:r>
              <a:rPr lang="ru-RU" altLang="ru-RU" sz="2400" b="1" smtClean="0">
                <a:solidFill>
                  <a:srgbClr val="FF0000"/>
                </a:solidFill>
                <a:latin typeface="Times New Roman" pitchFamily="18" charset="0"/>
                <a:cs typeface="Times New Roman" pitchFamily="18" charset="0"/>
              </a:rPr>
              <a:t>Причастие: всегда ли это возможно или есть какие-то препятствия?</a:t>
            </a:r>
          </a:p>
        </p:txBody>
      </p:sp>
      <p:sp>
        <p:nvSpPr>
          <p:cNvPr id="68611" name="Подзаголовок 1"/>
          <p:cNvSpPr>
            <a:spLocks noGrp="1"/>
          </p:cNvSpPr>
          <p:nvPr>
            <p:ph type="subTitle" idx="1"/>
          </p:nvPr>
        </p:nvSpPr>
        <p:spPr>
          <a:xfrm>
            <a:off x="560388" y="1316038"/>
            <a:ext cx="8181975" cy="4322762"/>
          </a:xfrm>
        </p:spPr>
        <p:txBody>
          <a:bodyPr/>
          <a:lstStyle/>
          <a:p>
            <a:pPr marL="341313" indent="-341313" algn="l">
              <a:buFont typeface="Arial" pitchFamily="34" charset="0"/>
              <a:buAutoNum type="arabicPeriod"/>
            </a:pPr>
            <a:r>
              <a:rPr lang="ru-RU" altLang="ru-RU" sz="1800" smtClean="0">
                <a:solidFill>
                  <a:schemeClr val="tx1"/>
                </a:solidFill>
                <a:cs typeface="Arial" pitchFamily="34" charset="0"/>
              </a:rPr>
              <a:t>Оптимальное причастие таких детей – вместе с родителями </a:t>
            </a:r>
          </a:p>
          <a:p>
            <a:pPr marL="341313" indent="-341313" algn="l">
              <a:buFont typeface="Arial" pitchFamily="34" charset="0"/>
              <a:buAutoNum type="arabicPeriod"/>
            </a:pPr>
            <a:r>
              <a:rPr lang="ru-RU" altLang="ru-RU" sz="1800" smtClean="0">
                <a:solidFill>
                  <a:schemeClr val="tx1"/>
                </a:solidFill>
                <a:cs typeface="Arial" pitchFamily="34" charset="0"/>
              </a:rPr>
              <a:t>Крепко держать Чашу в руках</a:t>
            </a:r>
          </a:p>
          <a:p>
            <a:pPr marL="341313" indent="-341313" algn="l">
              <a:buFont typeface="Arial" pitchFamily="34" charset="0"/>
              <a:buAutoNum type="arabicPeriod"/>
            </a:pPr>
            <a:r>
              <a:rPr lang="ru-RU" altLang="ru-RU" sz="1800" smtClean="0">
                <a:solidFill>
                  <a:schemeClr val="tx1"/>
                </a:solidFill>
                <a:cs typeface="Arial" pitchFamily="34" charset="0"/>
              </a:rPr>
              <a:t>Если нет уверенности в реакции инвалида на Причастие, то лучше причащать только Кровью</a:t>
            </a:r>
          </a:p>
          <a:p>
            <a:pPr marL="341313" indent="-341313" algn="l"/>
            <a:endParaRPr lang="ru-RU" altLang="ru-RU" sz="1800" smtClean="0">
              <a:solidFill>
                <a:schemeClr val="tx1"/>
              </a:solidFill>
              <a:cs typeface="Arial" pitchFamily="34" charset="0"/>
            </a:endParaRPr>
          </a:p>
          <a:p>
            <a:pPr marL="341313" indent="-341313" algn="l"/>
            <a:r>
              <a:rPr lang="ru-RU" altLang="ru-RU" sz="1800" smtClean="0">
                <a:solidFill>
                  <a:schemeClr val="tx1"/>
                </a:solidFill>
                <a:cs typeface="Arial" pitchFamily="34" charset="0"/>
              </a:rPr>
              <a:t>невозможность поститься и исповедоваться; многие священники боятся причащать наших детей (их можно понять), во время Причастия приходится "работать" с ребёнком и со священником одновременно (Подольск)</a:t>
            </a:r>
          </a:p>
          <a:p>
            <a:pPr marL="341313" indent="-341313" algn="l"/>
            <a:r>
              <a:rPr lang="ru-RU" altLang="ru-RU" sz="1800" smtClean="0">
                <a:solidFill>
                  <a:schemeClr val="tx1"/>
                </a:solidFill>
                <a:cs typeface="Arial" pitchFamily="34" charset="0"/>
              </a:rPr>
              <a:t>Только в будни, когда мало народа в храме (Москва)</a:t>
            </a:r>
          </a:p>
          <a:p>
            <a:pPr marL="341313" indent="-341313" algn="l"/>
            <a:r>
              <a:rPr lang="ru-RU" altLang="ru-RU" sz="1800" smtClean="0">
                <a:solidFill>
                  <a:schemeClr val="tx1"/>
                </a:solidFill>
                <a:cs typeface="Arial" pitchFamily="34" charset="0"/>
              </a:rPr>
              <a:t>Поститься он не может - это вызывает взрыв агрессии, но его причащают без исповеди и поста (Пушкино)</a:t>
            </a:r>
          </a:p>
          <a:p>
            <a:pPr marL="341313" indent="-341313" algn="l"/>
            <a:r>
              <a:rPr lang="ru-RU" altLang="ru-RU" sz="1800" smtClean="0">
                <a:solidFill>
                  <a:schemeClr val="tx1"/>
                </a:solidFill>
                <a:cs typeface="Arial" pitchFamily="34" charset="0"/>
              </a:rPr>
              <a:t>Раньше было невозможно – кричал, вырывался и тд. Постепенно прошло это острое состояние. Мой духовник благословил причащать его раз в неделю. Стараемся выполнять (Краснодарский край)</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9634"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Если в храм пришел слепой или слабовидящий</a:t>
            </a:r>
          </a:p>
        </p:txBody>
      </p:sp>
      <p:sp>
        <p:nvSpPr>
          <p:cNvPr id="17411" name="Прямоугольник 5"/>
          <p:cNvSpPr>
            <a:spLocks noChangeArrowheads="1"/>
          </p:cNvSpPr>
          <p:nvPr/>
        </p:nvSpPr>
        <p:spPr bwMode="auto">
          <a:xfrm>
            <a:off x="546100" y="442913"/>
            <a:ext cx="815340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pPr defTabSz="457153">
              <a:defRPr/>
            </a:pPr>
            <a:r>
              <a:rPr lang="ru-RU" dirty="0">
                <a:solidFill>
                  <a:srgbClr val="000000"/>
                </a:solidFill>
                <a:cs typeface="Arial" charset="0"/>
              </a:rPr>
              <a:t>Нарушение зрения имеет много степеней. Полностью слепых людей всего около 10%, остальные имеют остаточное зрение, могут различать свет и тень, иногда цвет и очертания предмета. У одних слабое периферическое зрение, у других - слабое прямое при хорошем периферическом. Все это надо выяснить и учитывать при общении.</a:t>
            </a:r>
          </a:p>
          <a:p>
            <a:pPr defTabSz="457153">
              <a:defRPr/>
            </a:pPr>
            <a:endParaRPr lang="ru-RU" dirty="0">
              <a:solidFill>
                <a:srgbClr val="000000"/>
              </a:solidFill>
              <a:cs typeface="Arial" charset="0"/>
            </a:endParaRPr>
          </a:p>
          <a:p>
            <a:pPr defTabSz="457153">
              <a:defRPr/>
            </a:pPr>
            <a:r>
              <a:rPr lang="ru-RU" b="1" dirty="0">
                <a:solidFill>
                  <a:srgbClr val="FF0000"/>
                </a:solidFill>
                <a:cs typeface="Arial" charset="0"/>
              </a:rPr>
              <a:t>Виды помощи:</a:t>
            </a:r>
          </a:p>
          <a:p>
            <a:pPr marL="285720" indent="-285720" defTabSz="457153">
              <a:buFont typeface="Arial" pitchFamily="34" charset="0"/>
              <a:buChar char="•"/>
              <a:defRPr/>
            </a:pPr>
            <a:r>
              <a:rPr lang="ru-RU" dirty="0">
                <a:solidFill>
                  <a:srgbClr val="000000"/>
                </a:solidFill>
                <a:cs typeface="Arial" charset="0"/>
              </a:rPr>
              <a:t>Помочь дойти до храма, </a:t>
            </a:r>
          </a:p>
          <a:p>
            <a:pPr marL="285720" indent="-285720" defTabSz="457153">
              <a:buFont typeface="Arial" pitchFamily="34" charset="0"/>
              <a:buChar char="•"/>
              <a:defRPr/>
            </a:pPr>
            <a:r>
              <a:rPr lang="ru-RU" dirty="0">
                <a:solidFill>
                  <a:srgbClr val="000000"/>
                </a:solidFill>
                <a:cs typeface="Arial" charset="0"/>
              </a:rPr>
              <a:t>получить информацию, представленную на доске объявлений, </a:t>
            </a:r>
          </a:p>
          <a:p>
            <a:pPr marL="285720" indent="-285720" defTabSz="457153">
              <a:buFont typeface="Arial" pitchFamily="34" charset="0"/>
              <a:buChar char="•"/>
              <a:defRPr/>
            </a:pPr>
            <a:r>
              <a:rPr lang="ru-RU" dirty="0">
                <a:solidFill>
                  <a:srgbClr val="000000"/>
                </a:solidFill>
                <a:cs typeface="Arial" charset="0"/>
              </a:rPr>
              <a:t>написать и подать записки, </a:t>
            </a:r>
          </a:p>
          <a:p>
            <a:pPr marL="285720" indent="-285720" defTabSz="457153">
              <a:buFont typeface="Arial" pitchFamily="34" charset="0"/>
              <a:buChar char="•"/>
              <a:defRPr/>
            </a:pPr>
            <a:r>
              <a:rPr lang="ru-RU" dirty="0">
                <a:solidFill>
                  <a:srgbClr val="000000"/>
                </a:solidFill>
                <a:cs typeface="Arial" charset="0"/>
              </a:rPr>
              <a:t>подвести к исповеди, причастию, </a:t>
            </a:r>
          </a:p>
          <a:p>
            <a:pPr marL="285720" indent="-285720" defTabSz="457153">
              <a:buFont typeface="Arial" pitchFamily="34" charset="0"/>
              <a:buChar char="•"/>
              <a:defRPr/>
            </a:pPr>
            <a:r>
              <a:rPr lang="ru-RU" dirty="0">
                <a:solidFill>
                  <a:srgbClr val="000000"/>
                </a:solidFill>
                <a:cs typeface="Arial" charset="0"/>
              </a:rPr>
              <a:t>помочь приложиться к иконе, кресту,  и т.д. </a:t>
            </a:r>
          </a:p>
          <a:p>
            <a:pPr defTabSz="457153">
              <a:defRPr/>
            </a:pPr>
            <a:endParaRPr lang="ru-RU" dirty="0">
              <a:solidFill>
                <a:srgbClr val="000000"/>
              </a:solidFill>
              <a:cs typeface="Arial" charset="0"/>
            </a:endParaRPr>
          </a:p>
          <a:p>
            <a:pPr defTabSz="457153">
              <a:defRPr/>
            </a:pPr>
            <a:r>
              <a:rPr lang="ru-RU" b="1" dirty="0">
                <a:solidFill>
                  <a:srgbClr val="FF0000"/>
                </a:solidFill>
                <a:cs typeface="Arial" charset="0"/>
              </a:rPr>
              <a:t>Особенность</a:t>
            </a:r>
            <a:r>
              <a:rPr lang="ru-RU" dirty="0">
                <a:solidFill>
                  <a:srgbClr val="000000"/>
                </a:solidFill>
                <a:cs typeface="Arial" charset="0"/>
              </a:rPr>
              <a:t> – сопровождение всех своих действий словами</a:t>
            </a:r>
          </a:p>
          <a:p>
            <a:pPr defTabSz="457153">
              <a:defRPr/>
            </a:pPr>
            <a:endParaRPr lang="ru-RU" dirty="0">
              <a:solidFill>
                <a:srgbClr val="000000"/>
              </a:solidFill>
              <a:cs typeface="Arial" charset="0"/>
            </a:endParaRPr>
          </a:p>
          <a:p>
            <a:pPr defTabSz="457153">
              <a:defRPr/>
            </a:pPr>
            <a:r>
              <a:rPr lang="ru-RU" dirty="0">
                <a:solidFill>
                  <a:srgbClr val="000000"/>
                </a:solidFill>
                <a:cs typeface="Arial" charset="0"/>
              </a:rPr>
              <a:t>Чтобы людям с плохим зрением легче было читать названия икон, объявления в храме и у входа в храм, следует использовать полужирный шрифт </a:t>
            </a:r>
            <a:r>
              <a:rPr lang="ru-RU" dirty="0" err="1">
                <a:solidFill>
                  <a:srgbClr val="000000"/>
                </a:solidFill>
                <a:cs typeface="Arial" charset="0"/>
              </a:rPr>
              <a:t>Аriel</a:t>
            </a:r>
            <a:r>
              <a:rPr lang="ru-RU" dirty="0">
                <a:solidFill>
                  <a:srgbClr val="000000"/>
                </a:solidFill>
                <a:cs typeface="Arial" charset="0"/>
              </a:rPr>
              <a:t>, размер шрифта не менее 20 и рельефно-точечный шрифт для незрячих. Использование этих шрифтов сделало бы информацию доступной для более широкого круга прихожан.</a:t>
            </a:r>
          </a:p>
          <a:p>
            <a:pPr defTabSz="457153">
              <a:defRPr/>
            </a:pPr>
            <a:endParaRPr lang="ru-RU" dirty="0">
              <a:solidFill>
                <a:srgbClr val="000000"/>
              </a:solidFill>
              <a:cs typeface="Arial" charset="0"/>
            </a:endParaRPr>
          </a:p>
          <a:p>
            <a:pPr defTabSz="457153">
              <a:defRPr/>
            </a:pPr>
            <a:r>
              <a:rPr lang="ru-RU" dirty="0">
                <a:solidFill>
                  <a:srgbClr val="000000"/>
                </a:solidFill>
                <a:cs typeface="Arial" charset="0"/>
              </a:rPr>
              <a:t> </a:t>
            </a:r>
          </a:p>
        </p:txBody>
      </p:sp>
      <p:sp>
        <p:nvSpPr>
          <p:cNvPr id="69636"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1682"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Если в храм пришел слепой или слабовидящий</a:t>
            </a:r>
          </a:p>
        </p:txBody>
      </p:sp>
      <p:sp>
        <p:nvSpPr>
          <p:cNvPr id="71683" name="Прямоугольник 5"/>
          <p:cNvSpPr>
            <a:spLocks noChangeArrowheads="1"/>
          </p:cNvSpPr>
          <p:nvPr/>
        </p:nvSpPr>
        <p:spPr bwMode="auto">
          <a:xfrm>
            <a:off x="630238" y="428625"/>
            <a:ext cx="81534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1800">
                <a:solidFill>
                  <a:srgbClr val="000000"/>
                </a:solidFill>
              </a:rPr>
              <a:t> •	Предлагая свою помощь, направляйте человека, не стискивайте его руку, идите так, как вы обычно ходите. Не нужно хватать слепого человека и тащить его за собой.</a:t>
            </a:r>
          </a:p>
          <a:p>
            <a:pPr eaLnBrk="1" hangingPunct="1">
              <a:spcBef>
                <a:spcPct val="0"/>
              </a:spcBef>
              <a:buFontTx/>
              <a:buNone/>
            </a:pPr>
            <a:r>
              <a:rPr lang="ru-RU" altLang="ru-RU" sz="1800">
                <a:solidFill>
                  <a:srgbClr val="000000"/>
                </a:solidFill>
              </a:rPr>
              <a:t>•	Опишите кратко, где вы находитесь. Предупреждайте о препятствиях: ступенях, лужах, ямах, низких притолоках, трубах и т.п.</a:t>
            </a:r>
          </a:p>
          <a:p>
            <a:pPr eaLnBrk="1" hangingPunct="1">
              <a:spcBef>
                <a:spcPct val="0"/>
              </a:spcBef>
              <a:buFontTx/>
              <a:buNone/>
            </a:pPr>
            <a:r>
              <a:rPr lang="ru-RU" altLang="ru-RU" sz="1800">
                <a:solidFill>
                  <a:srgbClr val="000000"/>
                </a:solidFill>
              </a:rPr>
              <a:t>•	Если вы собираетесь читать незрячему человеку, сначала предупредите об этом. Говорите нормальным голосом. Не пропускайте информацию, если вас об этом не попросят.</a:t>
            </a:r>
          </a:p>
          <a:p>
            <a:pPr eaLnBrk="1" hangingPunct="1">
              <a:spcBef>
                <a:spcPct val="0"/>
              </a:spcBef>
              <a:buFontTx/>
              <a:buNone/>
            </a:pPr>
            <a:r>
              <a:rPr lang="ru-RU" altLang="ru-RU" sz="1800">
                <a:solidFill>
                  <a:srgbClr val="000000"/>
                </a:solidFill>
              </a:rPr>
              <a:t>•	Если это важное письмо или документ, не нужно для убедительности давать его потрогать. При этом не заменяйте чтение пересказом. Когда незрячий человек должен подписать документ, прочитайте его обязательно. Инвалидность не освобождает слепого человека от ответственности, обусловленной документом.</a:t>
            </a:r>
          </a:p>
          <a:p>
            <a:pPr eaLnBrk="1" hangingPunct="1">
              <a:spcBef>
                <a:spcPct val="0"/>
              </a:spcBef>
              <a:buFontTx/>
              <a:buNone/>
            </a:pPr>
            <a:r>
              <a:rPr lang="ru-RU" altLang="ru-RU" sz="1800">
                <a:solidFill>
                  <a:srgbClr val="000000"/>
                </a:solidFill>
              </a:rPr>
              <a:t>•	Всегда обращайтесь непосредственно к человеку, даже если он вас не видит, а не к его зрячему компаньону.</a:t>
            </a:r>
          </a:p>
          <a:p>
            <a:pPr eaLnBrk="1" hangingPunct="1">
              <a:spcBef>
                <a:spcPct val="0"/>
              </a:spcBef>
              <a:buFontTx/>
              <a:buNone/>
            </a:pPr>
            <a:r>
              <a:rPr lang="ru-RU" altLang="ru-RU" sz="1800">
                <a:solidFill>
                  <a:srgbClr val="000000"/>
                </a:solidFill>
              </a:rPr>
              <a:t>•	Всегда называйте себя и представляйте других собеседников, а также остальных присутствующих. Если вы хотите пожать руку, скажите об этом.</a:t>
            </a:r>
          </a:p>
          <a:p>
            <a:pPr eaLnBrk="1" hangingPunct="1">
              <a:spcBef>
                <a:spcPct val="0"/>
              </a:spcBef>
              <a:buFontTx/>
              <a:buNone/>
            </a:pPr>
            <a:endParaRPr lang="ru-RU" altLang="ru-RU" sz="1800">
              <a:solidFill>
                <a:srgbClr val="000000"/>
              </a:solidFill>
            </a:endParaRPr>
          </a:p>
        </p:txBody>
      </p:sp>
      <p:sp>
        <p:nvSpPr>
          <p:cNvPr id="71684"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Users\TEMP\Desktop\88520898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7413" y="1047750"/>
            <a:ext cx="33909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6988" y="1057275"/>
            <a:ext cx="3143250" cy="471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6" descr="G:\IMG_007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8025" y="889000"/>
            <a:ext cx="7681913"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5778" name="Название 1"/>
          <p:cNvSpPr>
            <a:spLocks noGrp="1"/>
          </p:cNvSpPr>
          <p:nvPr>
            <p:ph type="title" idx="4294967295"/>
          </p:nvPr>
        </p:nvSpPr>
        <p:spPr>
          <a:xfrm>
            <a:off x="0" y="0"/>
            <a:ext cx="9144000" cy="1103313"/>
          </a:xfrm>
        </p:spPr>
        <p:txBody>
          <a:bodyPr/>
          <a:lstStyle/>
          <a:p>
            <a:pPr eaLnBrk="1" hangingPunct="1"/>
            <a:r>
              <a:rPr kumimoji="0" lang="ru-RU" altLang="ru-RU" sz="3000" b="1" smtClean="0">
                <a:solidFill>
                  <a:srgbClr val="FF0000"/>
                </a:solidFill>
                <a:latin typeface="Times New Roman" pitchFamily="18" charset="0"/>
                <a:cs typeface="Times New Roman" pitchFamily="18" charset="0"/>
              </a:rPr>
              <a:t>Координационный центр по помощи глухим и слабослышащим людям</a:t>
            </a:r>
          </a:p>
        </p:txBody>
      </p:sp>
      <p:sp>
        <p:nvSpPr>
          <p:cNvPr id="2" name="Прямоугольник 1"/>
          <p:cNvSpPr/>
          <p:nvPr/>
        </p:nvSpPr>
        <p:spPr>
          <a:xfrm>
            <a:off x="595313" y="1254125"/>
            <a:ext cx="8142287" cy="1508125"/>
          </a:xfrm>
          <a:prstGeom prst="rect">
            <a:avLst/>
          </a:prstGeom>
        </p:spPr>
        <p:txBody>
          <a:bodyPr lIns="91430" tIns="45715" rIns="91430" bIns="45715">
            <a:spAutoFit/>
          </a:bodyPr>
          <a:lstStyle/>
          <a:p>
            <a:pPr defTabSz="457153">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000" dirty="0">
              <a:solidFill>
                <a:prstClr val="black"/>
              </a:solidFill>
              <a:cs typeface="Arial" charset="0"/>
            </a:endParaRPr>
          </a:p>
        </p:txBody>
      </p:sp>
      <p:sp>
        <p:nvSpPr>
          <p:cNvPr id="75780" name="Прямоугольник 2"/>
          <p:cNvSpPr>
            <a:spLocks noChangeArrowheads="1"/>
          </p:cNvSpPr>
          <p:nvPr/>
        </p:nvSpPr>
        <p:spPr bwMode="auto">
          <a:xfrm>
            <a:off x="595313" y="1076325"/>
            <a:ext cx="8447087"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a:solidFill>
                  <a:srgbClr val="000000"/>
                </a:solidFill>
              </a:rPr>
              <a:t>По благословению Святейшего Патриарха Московского и всея Руси Кирилла создается координационный центр по работе с глухими и слабослышащими при Отделе по церковной благотворительности и социальному служению </a:t>
            </a:r>
            <a:r>
              <a:rPr lang="ru-RU" altLang="ru-RU" b="1" i="1">
                <a:solidFill>
                  <a:srgbClr val="FF0000"/>
                </a:solidFill>
              </a:rPr>
              <a:t>с целью структурирования и развития внутрицерковной работы по помощи глухим людям</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6802"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Если в храм пришел глухой или слабослышащий </a:t>
            </a:r>
          </a:p>
        </p:txBody>
      </p:sp>
      <p:sp>
        <p:nvSpPr>
          <p:cNvPr id="17411" name="Прямоугольник 5"/>
          <p:cNvSpPr>
            <a:spLocks noChangeArrowheads="1"/>
          </p:cNvSpPr>
          <p:nvPr/>
        </p:nvSpPr>
        <p:spPr bwMode="auto">
          <a:xfrm>
            <a:off x="546100" y="430213"/>
            <a:ext cx="8153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pPr defTabSz="457153">
              <a:defRPr/>
            </a:pPr>
            <a:r>
              <a:rPr lang="ru-RU" dirty="0">
                <a:solidFill>
                  <a:srgbClr val="000000"/>
                </a:solidFill>
                <a:cs typeface="Arial" charset="0"/>
              </a:rPr>
              <a:t>•	Разговаривая с человеком, у которого плохой слух, смотрите прямо на него. Не затемняйте свое лицо и не загораживайте его руками, волосами или какими-то предметами. Ваш собеседник должен иметь возможность следить за выражением вашего лица.</a:t>
            </a:r>
          </a:p>
          <a:p>
            <a:pPr defTabSz="457153">
              <a:defRPr/>
            </a:pPr>
            <a:r>
              <a:rPr lang="ru-RU" dirty="0">
                <a:solidFill>
                  <a:srgbClr val="000000"/>
                </a:solidFill>
                <a:cs typeface="Arial" charset="0"/>
              </a:rPr>
              <a:t>•	Некоторые люди могут слышать, но воспринимают отдельные звуки неправильно. В этом случае говорите более громко и четко, подбирая подходящий уровень. В другом случае понадобится лишь снизить высоту голоса, так как человек утратил способность воспринимать высокие частоты.</a:t>
            </a:r>
          </a:p>
          <a:p>
            <a:pPr defTabSz="457153">
              <a:defRPr/>
            </a:pPr>
            <a:r>
              <a:rPr lang="ru-RU" dirty="0">
                <a:solidFill>
                  <a:srgbClr val="000000"/>
                </a:solidFill>
                <a:cs typeface="Arial" charset="0"/>
              </a:rPr>
              <a:t>•	Чтобы привлечь внимание человека, который плохо слышит, назовите его по имени. Если ответа нет, можно слегка тронуть человека или же помахать рукой.</a:t>
            </a:r>
          </a:p>
          <a:p>
            <a:pPr defTabSz="457153">
              <a:defRPr/>
            </a:pPr>
            <a:r>
              <a:rPr lang="ru-RU" dirty="0">
                <a:solidFill>
                  <a:srgbClr val="000000"/>
                </a:solidFill>
                <a:cs typeface="Arial" charset="0"/>
              </a:rPr>
              <a:t>•	Говорите ясно и ровно простыми фразами. Кричать, особенно в ухо, тоже не надо.</a:t>
            </a:r>
          </a:p>
          <a:p>
            <a:pPr defTabSz="457153">
              <a:defRPr/>
            </a:pPr>
            <a:r>
              <a:rPr lang="ru-RU" dirty="0">
                <a:solidFill>
                  <a:srgbClr val="000000"/>
                </a:solidFill>
                <a:cs typeface="Arial" charset="0"/>
              </a:rPr>
              <a:t>•	Если существуют трудности при устном общении, спросите, не будет ли проще переписываться.</a:t>
            </a:r>
          </a:p>
          <a:p>
            <a:pPr indent="449217" defTabSz="457153">
              <a:buFont typeface="Arial" pitchFamily="34" charset="0"/>
              <a:buChar char="•"/>
              <a:defRPr/>
            </a:pPr>
            <a:r>
              <a:rPr lang="ru-RU" dirty="0">
                <a:solidFill>
                  <a:srgbClr val="000000"/>
                </a:solidFill>
                <a:cs typeface="Arial" charset="0"/>
              </a:rPr>
              <a:t>В больших или многолюдных помещениях трудно общаться с людьми, которые плохо слышат. Яркое солнце или тень тоже могут быть барьерами.</a:t>
            </a:r>
          </a:p>
          <a:p>
            <a:pPr defTabSz="457153">
              <a:defRPr/>
            </a:pPr>
            <a:r>
              <a:rPr lang="ru-RU" dirty="0">
                <a:solidFill>
                  <a:srgbClr val="000000"/>
                </a:solidFill>
                <a:cs typeface="Arial" charset="0"/>
              </a:rPr>
              <a:t>•	Очень часто глухие люди используют язык жестов. Если вы общаетесь через переводчика, не забудьте, что обращаться надо непосредственно к собеседнику, а не к переводчику.</a:t>
            </a:r>
          </a:p>
        </p:txBody>
      </p:sp>
      <p:sp>
        <p:nvSpPr>
          <p:cNvPr id="76804"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8850"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Вебинары по социалиализации глухих</a:t>
            </a:r>
          </a:p>
        </p:txBody>
      </p:sp>
      <p:sp>
        <p:nvSpPr>
          <p:cNvPr id="78851" name="Прямоугольник 5"/>
          <p:cNvSpPr>
            <a:spLocks noChangeArrowheads="1"/>
          </p:cNvSpPr>
          <p:nvPr/>
        </p:nvSpPr>
        <p:spPr bwMode="auto">
          <a:xfrm>
            <a:off x="546100" y="430213"/>
            <a:ext cx="81534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1800">
                <a:solidFill>
                  <a:srgbClr val="000000"/>
                </a:solidFill>
              </a:rPr>
              <a:t> Февраль-март 2013 г.</a:t>
            </a:r>
          </a:p>
          <a:p>
            <a:pPr eaLnBrk="1" hangingPunct="1">
              <a:spcBef>
                <a:spcPct val="0"/>
              </a:spcBef>
              <a:buFontTx/>
              <a:buNone/>
            </a:pPr>
            <a:r>
              <a:rPr lang="ru-RU" altLang="ru-RU" sz="1800">
                <a:solidFill>
                  <a:srgbClr val="000000"/>
                </a:solidFill>
              </a:rPr>
              <a:t>Ведущий -иеромонах Виссарион (Кукушкин), руководитель Регионального учебно-методического центра по пастырскому, миссионерскому и социальному служению неслышащим людям. Екатеринбургская епархия. </a:t>
            </a:r>
          </a:p>
          <a:p>
            <a:pPr eaLnBrk="1" hangingPunct="1">
              <a:spcBef>
                <a:spcPct val="0"/>
              </a:spcBef>
              <a:buFontTx/>
              <a:buNone/>
            </a:pPr>
            <a:r>
              <a:rPr lang="ru-RU" altLang="ru-RU" sz="1800">
                <a:solidFill>
                  <a:srgbClr val="000000"/>
                </a:solidFill>
              </a:rPr>
              <a:t>историческому обзору социального служения инвалидам по слуху в РПЦ</a:t>
            </a:r>
          </a:p>
          <a:p>
            <a:pPr eaLnBrk="1" hangingPunct="1">
              <a:spcBef>
                <a:spcPct val="0"/>
              </a:spcBef>
              <a:buFontTx/>
              <a:buNone/>
            </a:pPr>
            <a:endParaRPr lang="ru-RU" altLang="ru-RU" sz="1800">
              <a:solidFill>
                <a:srgbClr val="000000"/>
              </a:solidFill>
            </a:endParaRPr>
          </a:p>
          <a:p>
            <a:pPr eaLnBrk="1" hangingPunct="1">
              <a:spcBef>
                <a:spcPct val="0"/>
              </a:spcBef>
              <a:buFontTx/>
              <a:buNone/>
            </a:pPr>
            <a:r>
              <a:rPr lang="ru-RU" altLang="ru-RU" sz="1800">
                <a:solidFill>
                  <a:srgbClr val="000000"/>
                </a:solidFill>
              </a:rPr>
              <a:t>Тема 1. Исторический обзор социального служения инвалидам по слуху в РПЦ</a:t>
            </a:r>
          </a:p>
          <a:p>
            <a:pPr eaLnBrk="1" hangingPunct="1">
              <a:spcBef>
                <a:spcPct val="0"/>
              </a:spcBef>
              <a:buFontTx/>
              <a:buNone/>
            </a:pPr>
            <a:endParaRPr lang="ru-RU" altLang="ru-RU" sz="1800">
              <a:solidFill>
                <a:srgbClr val="000000"/>
              </a:solidFill>
            </a:endParaRPr>
          </a:p>
          <a:p>
            <a:pPr eaLnBrk="1" hangingPunct="1">
              <a:spcBef>
                <a:spcPct val="0"/>
              </a:spcBef>
              <a:buFontTx/>
              <a:buNone/>
            </a:pPr>
            <a:r>
              <a:rPr lang="ru-RU" altLang="ru-RU" sz="1800">
                <a:solidFill>
                  <a:srgbClr val="000000"/>
                </a:solidFill>
              </a:rPr>
              <a:t>Тема 2. Жизнь инвалидов по слуху. Проблемы и пути их решения.</a:t>
            </a:r>
          </a:p>
          <a:p>
            <a:pPr eaLnBrk="1" hangingPunct="1">
              <a:spcBef>
                <a:spcPct val="0"/>
              </a:spcBef>
              <a:buFontTx/>
              <a:buNone/>
            </a:pPr>
            <a:endParaRPr lang="ru-RU" altLang="ru-RU" sz="1800">
              <a:solidFill>
                <a:srgbClr val="000000"/>
              </a:solidFill>
            </a:endParaRPr>
          </a:p>
          <a:p>
            <a:pPr eaLnBrk="1" hangingPunct="1">
              <a:spcBef>
                <a:spcPct val="0"/>
              </a:spcBef>
              <a:buFontTx/>
              <a:buNone/>
            </a:pPr>
            <a:r>
              <a:rPr lang="ru-RU" altLang="ru-RU" sz="1800">
                <a:solidFill>
                  <a:srgbClr val="000000"/>
                </a:solidFill>
              </a:rPr>
              <a:t>Тема 3. Жестовый язык в Церкви. Вводная лекция для желающих изучить жестовой язык.</a:t>
            </a:r>
          </a:p>
          <a:p>
            <a:pPr eaLnBrk="1" hangingPunct="1">
              <a:spcBef>
                <a:spcPct val="0"/>
              </a:spcBef>
              <a:buFontTx/>
              <a:buNone/>
            </a:pPr>
            <a:endParaRPr lang="ru-RU" altLang="ru-RU" sz="1800">
              <a:solidFill>
                <a:srgbClr val="000000"/>
              </a:solidFill>
            </a:endParaRPr>
          </a:p>
          <a:p>
            <a:pPr eaLnBrk="1" hangingPunct="1">
              <a:spcBef>
                <a:spcPct val="0"/>
              </a:spcBef>
              <a:buFontTx/>
              <a:buNone/>
            </a:pPr>
            <a:r>
              <a:rPr lang="ru-RU" altLang="ru-RU" sz="1800">
                <a:solidFill>
                  <a:srgbClr val="000000"/>
                </a:solidFill>
              </a:rPr>
              <a:t>Тема 4. Как организовать служение глухим людям на православном приходе?</a:t>
            </a:r>
          </a:p>
        </p:txBody>
      </p:sp>
      <p:sp>
        <p:nvSpPr>
          <p:cNvPr id="78852"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9874" name="Название 1"/>
          <p:cNvSpPr>
            <a:spLocks noGrp="1"/>
          </p:cNvSpPr>
          <p:nvPr>
            <p:ph type="title" idx="4294967295"/>
          </p:nvPr>
        </p:nvSpPr>
        <p:spPr>
          <a:xfrm>
            <a:off x="0" y="0"/>
            <a:ext cx="9144000" cy="1103313"/>
          </a:xfrm>
        </p:spPr>
        <p:txBody>
          <a:bodyPr/>
          <a:lstStyle/>
          <a:p>
            <a:pPr eaLnBrk="1" hangingPunct="1"/>
            <a:r>
              <a:rPr kumimoji="0" lang="ru-RU" altLang="ru-RU" sz="3000" b="1" smtClean="0">
                <a:solidFill>
                  <a:srgbClr val="FF0000"/>
                </a:solidFill>
                <a:latin typeface="Times New Roman" pitchFamily="18" charset="0"/>
                <a:cs typeface="Times New Roman" pitchFamily="18" charset="0"/>
              </a:rPr>
              <a:t>Помощь слепоглухим людям</a:t>
            </a:r>
          </a:p>
        </p:txBody>
      </p:sp>
      <p:sp>
        <p:nvSpPr>
          <p:cNvPr id="2" name="Прямоугольник 1"/>
          <p:cNvSpPr/>
          <p:nvPr/>
        </p:nvSpPr>
        <p:spPr>
          <a:xfrm>
            <a:off x="595313" y="1254125"/>
            <a:ext cx="8142287" cy="1508125"/>
          </a:xfrm>
          <a:prstGeom prst="rect">
            <a:avLst/>
          </a:prstGeom>
        </p:spPr>
        <p:txBody>
          <a:bodyPr lIns="91430" tIns="45715" rIns="91430" bIns="45715">
            <a:spAutoFit/>
          </a:bodyPr>
          <a:lstStyle/>
          <a:p>
            <a:pPr defTabSz="457153">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000" dirty="0">
              <a:solidFill>
                <a:prstClr val="black"/>
              </a:solidFill>
              <a:cs typeface="Arial" charset="0"/>
            </a:endParaRPr>
          </a:p>
        </p:txBody>
      </p:sp>
      <p:sp>
        <p:nvSpPr>
          <p:cNvPr id="79876" name="Прямоугольник 2"/>
          <p:cNvSpPr>
            <a:spLocks noChangeArrowheads="1"/>
          </p:cNvSpPr>
          <p:nvPr/>
        </p:nvSpPr>
        <p:spPr bwMode="auto">
          <a:xfrm>
            <a:off x="595313" y="1076325"/>
            <a:ext cx="8447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2400">
              <a:solidFill>
                <a:srgbClr val="000000"/>
              </a:solidFill>
            </a:endParaRPr>
          </a:p>
        </p:txBody>
      </p:sp>
      <p:sp>
        <p:nvSpPr>
          <p:cNvPr id="79877" name="Прямоугольник 4"/>
          <p:cNvSpPr>
            <a:spLocks noChangeArrowheads="1"/>
          </p:cNvSpPr>
          <p:nvPr/>
        </p:nvSpPr>
        <p:spPr bwMode="auto">
          <a:xfrm>
            <a:off x="420688" y="1103313"/>
            <a:ext cx="8621712"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2400">
                <a:solidFill>
                  <a:srgbClr val="000000"/>
                </a:solidFill>
              </a:rPr>
              <a:t>Тяжелой разновидностью инвалидности является слепоглухота, которая в настоящее время не закреплена законодательно. </a:t>
            </a:r>
          </a:p>
          <a:p>
            <a:pPr eaLnBrk="1" hangingPunct="1">
              <a:spcBef>
                <a:spcPct val="0"/>
              </a:spcBef>
              <a:buFontTx/>
              <a:buNone/>
            </a:pPr>
            <a:r>
              <a:rPr lang="ru-RU" altLang="ru-RU" sz="2400">
                <a:solidFill>
                  <a:srgbClr val="000000"/>
                </a:solidFill>
              </a:rPr>
              <a:t>В настоящее время существуют активные церковные группы помощи таким людям (три в Москве, одна в Сарапуле, одна в Сергиевом Посаде). </a:t>
            </a:r>
          </a:p>
          <a:p>
            <a:pPr eaLnBrk="1" hangingPunct="1">
              <a:spcBef>
                <a:spcPct val="0"/>
              </a:spcBef>
              <a:buFontTx/>
              <a:buNone/>
            </a:pPr>
            <a:r>
              <a:rPr lang="ru-RU" altLang="ru-RU" sz="2400">
                <a:solidFill>
                  <a:srgbClr val="000000"/>
                </a:solidFill>
              </a:rPr>
              <a:t>Выявление таких людей и помощь им – ГЛАВНАЯ ЗАДАЧА! </a:t>
            </a:r>
          </a:p>
          <a:p>
            <a:pPr eaLnBrk="1" hangingPunct="1">
              <a:spcBef>
                <a:spcPct val="0"/>
              </a:spcBef>
              <a:buFontTx/>
              <a:buNone/>
            </a:pPr>
            <a:r>
              <a:rPr lang="ru-RU" altLang="ru-RU" sz="2400">
                <a:solidFill>
                  <a:srgbClr val="000000"/>
                </a:solidFill>
              </a:rPr>
              <a:t>Приход Казанской иконы Божией Матери в Пучково является координатором церковной помощи слепоглухим людям, собирает информацию о всех слепоглухих в России, чтобы помогать им. </a:t>
            </a:r>
          </a:p>
          <a:p>
            <a:pPr eaLnBrk="1" hangingPunct="1">
              <a:spcBef>
                <a:spcPct val="0"/>
              </a:spcBef>
              <a:buFontTx/>
              <a:buNone/>
            </a:pPr>
            <a:r>
              <a:rPr lang="ru-RU" altLang="ru-RU" sz="2400">
                <a:solidFill>
                  <a:srgbClr val="000000"/>
                </a:solidFill>
              </a:rPr>
              <a:t>Сайт храма </a:t>
            </a:r>
            <a:r>
              <a:rPr lang="en-US" altLang="ru-RU" sz="2400">
                <a:solidFill>
                  <a:srgbClr val="000000"/>
                </a:solidFill>
              </a:rPr>
              <a:t>http://hram-puchkovo.me-ga.ru/</a:t>
            </a:r>
            <a:endParaRPr lang="ru-RU" altLang="ru-RU" sz="2400">
              <a:solidFill>
                <a:srgbClr val="000000"/>
              </a:solidFill>
            </a:endParaRPr>
          </a:p>
          <a:p>
            <a:pPr eaLnBrk="1" hangingPunct="1">
              <a:spcBef>
                <a:spcPct val="0"/>
              </a:spcBef>
              <a:buFontTx/>
              <a:buNone/>
            </a:pPr>
            <a:endParaRPr lang="ru-RU" altLang="ru-RU" sz="2400">
              <a:solidFill>
                <a:srgbClr val="00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Если в храм пришел слепоглухой ребенок или взрослый</a:t>
            </a:r>
          </a:p>
        </p:txBody>
      </p:sp>
      <p:sp>
        <p:nvSpPr>
          <p:cNvPr id="81923" name="Прямоугольник 5"/>
          <p:cNvSpPr>
            <a:spLocks noChangeArrowheads="1"/>
          </p:cNvSpPr>
          <p:nvPr/>
        </p:nvSpPr>
        <p:spPr bwMode="auto">
          <a:xfrm>
            <a:off x="546100" y="430213"/>
            <a:ext cx="8153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1800">
                <a:solidFill>
                  <a:srgbClr val="000000"/>
                </a:solidFill>
              </a:rPr>
              <a:t>Человек с одновременной потерей зрения и слуха нуждается в дополнительном времени на все действия, которые обычно производит человек, входящий в храм для участия в соборной молитве:</a:t>
            </a:r>
          </a:p>
          <a:p>
            <a:pPr eaLnBrk="1" hangingPunct="1">
              <a:spcBef>
                <a:spcPct val="0"/>
              </a:spcBef>
              <a:buFontTx/>
              <a:buNone/>
            </a:pPr>
            <a:r>
              <a:rPr lang="ru-RU" altLang="ru-RU" sz="1800">
                <a:solidFill>
                  <a:srgbClr val="000000"/>
                </a:solidFill>
              </a:rPr>
              <a:t>- ориентировка в физическом пространстве церковного здания (где находятся и какие приделы, где располагается церковная лавка и как сориентироваться в предлагаемом ассортименте и т.п. Немаловажным является обозначение всех входов и выходов их храмового помещения (что существенно знать в целях безопасности в случае возникновения необходимости экстренно покинуть храм);</a:t>
            </a:r>
          </a:p>
          <a:p>
            <a:pPr eaLnBrk="1" hangingPunct="1">
              <a:spcBef>
                <a:spcPct val="0"/>
              </a:spcBef>
              <a:buFontTx/>
              <a:buNone/>
            </a:pPr>
            <a:r>
              <a:rPr lang="ru-RU" altLang="ru-RU" sz="1800">
                <a:solidFill>
                  <a:srgbClr val="000000"/>
                </a:solidFill>
              </a:rPr>
              <a:t>- человек, впервые попавший в определенный храм, может нуждаться в со-провождении и кратком комментировании о месте пребывания, наименовании и значении святынь, хранящихся в этой церкви: исконны, ковчеги с мощами святых, поклонные кресты и иные святыни;</a:t>
            </a:r>
          </a:p>
          <a:p>
            <a:pPr eaLnBrk="1" hangingPunct="1">
              <a:spcBef>
                <a:spcPct val="0"/>
              </a:spcBef>
              <a:buFontTx/>
              <a:buNone/>
            </a:pPr>
            <a:r>
              <a:rPr lang="ru-RU" altLang="ru-RU" sz="1800">
                <a:solidFill>
                  <a:srgbClr val="000000"/>
                </a:solidFill>
              </a:rPr>
              <a:t>- нарушение зрения и слуха может препятствовать самостоятельному и (или) быстрому оформлению треб для предъявления их в церковной	 лавке; такому прихожанину может быть трудно самостоятельно поставить свечи к искомым им (ею) иконам);</a:t>
            </a:r>
          </a:p>
          <a:p>
            <a:pPr eaLnBrk="1" hangingPunct="1">
              <a:spcBef>
                <a:spcPct val="0"/>
              </a:spcBef>
              <a:buFontTx/>
              <a:buNone/>
            </a:pPr>
            <a:r>
              <a:rPr lang="ru-RU" altLang="ru-RU" sz="1800">
                <a:solidFill>
                  <a:srgbClr val="000000"/>
                </a:solidFill>
              </a:rPr>
              <a:t>- прежде чем такой христианин примет участие в каком-либо Богослужении, хорошо проинформировать его о традициях конкретного храма в совершении тех или иных чинопоследований.</a:t>
            </a:r>
          </a:p>
        </p:txBody>
      </p:sp>
      <p:sp>
        <p:nvSpPr>
          <p:cNvPr id="81924"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I:\! Викина флэшка_июнь2013\Синод.отдел\доступ.среда\дактильная азбука.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5100" y="442913"/>
            <a:ext cx="4189413" cy="538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Если в храм пришел слепоглухой ребенок или взрослый</a:t>
            </a:r>
          </a:p>
        </p:txBody>
      </p:sp>
      <p:sp>
        <p:nvSpPr>
          <p:cNvPr id="83971" name="Прямоугольник 5"/>
          <p:cNvSpPr>
            <a:spLocks noChangeArrowheads="1"/>
          </p:cNvSpPr>
          <p:nvPr/>
        </p:nvSpPr>
        <p:spPr bwMode="auto">
          <a:xfrm>
            <a:off x="546100" y="430213"/>
            <a:ext cx="815340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ru-RU" altLang="ru-RU" sz="1800">
                <a:solidFill>
                  <a:srgbClr val="000000"/>
                </a:solidFill>
              </a:rPr>
              <a:t>Для коммуникации со слепоглухими прихожанами можно использовать следующие приемы:</a:t>
            </a:r>
          </a:p>
          <a:p>
            <a:pPr eaLnBrk="1" hangingPunct="1">
              <a:spcBef>
                <a:spcPct val="0"/>
              </a:spcBef>
              <a:buFontTx/>
              <a:buNone/>
            </a:pPr>
            <a:r>
              <a:rPr lang="ru-RU" altLang="ru-RU" sz="1800">
                <a:solidFill>
                  <a:srgbClr val="000000"/>
                </a:solidFill>
              </a:rPr>
              <a:t>- подготовить инструкции, краткие описания и иную, важную для такого человека организационного плана информацию, в письменной форме в двух форматах: крупным жирным шрифтом и рельефно-точечным шрифтом Брайля (помочь в распечатке текстов этим шрифтом вам могут помочь в местной библиотеке слепых);</a:t>
            </a:r>
          </a:p>
          <a:p>
            <a:pPr eaLnBrk="1" hangingPunct="1">
              <a:spcBef>
                <a:spcPct val="0"/>
              </a:spcBef>
              <a:buFontTx/>
              <a:buNone/>
            </a:pPr>
            <a:r>
              <a:rPr lang="ru-RU" altLang="ru-RU" sz="1800">
                <a:solidFill>
                  <a:srgbClr val="000000"/>
                </a:solidFill>
              </a:rPr>
              <a:t>- если в ходе определенного Богослужения требуется выключить свет, а течение службы предполагает передвижения молящихся при отсутствии света (например, служба закончилась, основные светильники погашены, люди стоят в очереди к исповеди), следует учесть потребность слепоглухого человека в дополнительном (хотя бы местном) освещении для облегчения ориентировки в пространстве (при наличии остатков зрения).</a:t>
            </a:r>
          </a:p>
          <a:p>
            <a:pPr eaLnBrk="1" hangingPunct="1">
              <a:spcBef>
                <a:spcPct val="0"/>
              </a:spcBef>
              <a:buFontTx/>
              <a:buNone/>
            </a:pPr>
            <a:r>
              <a:rPr lang="ru-RU" altLang="ru-RU" sz="1800">
                <a:solidFill>
                  <a:srgbClr val="000000"/>
                </a:solidFill>
              </a:rPr>
              <a:t>- при наличии доброй воли у подготовленных волонтеров можно заготовить в двух указанных форматах некоторые молитвословия, часто используемые в ходе Богослужения (например, тексты Шестопсалмия могут быть подготовлены по Брайлю, храниться в свечном ящике, использоваться в храме во время Бого-служения и возвращаться до следующей возможности участия в службе).</a:t>
            </a:r>
          </a:p>
          <a:p>
            <a:pPr eaLnBrk="1" hangingPunct="1">
              <a:spcBef>
                <a:spcPct val="0"/>
              </a:spcBef>
              <a:buFontTx/>
              <a:buNone/>
            </a:pPr>
            <a:r>
              <a:rPr lang="ru-RU" altLang="ru-RU" sz="1800">
                <a:solidFill>
                  <a:srgbClr val="000000"/>
                </a:solidFill>
              </a:rPr>
              <a:t>- для эффективности перевода Богослужения идеально присутствие про-фессионально подготовленного переводчика. Если такой возможности нет, то желательно силами добровольцев подготовить текст всей предстоящей службы, чтобы любой грамотный доброволец (прошедший краткую подготовку) мог переводить «с листа» тексты чинопоследований;</a:t>
            </a:r>
          </a:p>
        </p:txBody>
      </p:sp>
      <p:sp>
        <p:nvSpPr>
          <p:cNvPr id="83972"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4994"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Общие правила этикета при общении с инвалидами</a:t>
            </a:r>
          </a:p>
        </p:txBody>
      </p:sp>
      <p:sp>
        <p:nvSpPr>
          <p:cNvPr id="17411" name="Прямоугольник 5"/>
          <p:cNvSpPr>
            <a:spLocks noChangeArrowheads="1"/>
          </p:cNvSpPr>
          <p:nvPr/>
        </p:nvSpPr>
        <p:spPr bwMode="auto">
          <a:xfrm>
            <a:off x="625475" y="455613"/>
            <a:ext cx="81534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pPr marL="285720" indent="-285720" defTabSz="457153">
              <a:buFont typeface="Arial" pitchFamily="34" charset="0"/>
              <a:buChar char="•"/>
              <a:defRPr/>
            </a:pPr>
            <a:r>
              <a:rPr lang="ru-RU" sz="1600" dirty="0">
                <a:solidFill>
                  <a:srgbClr val="000000"/>
                </a:solidFill>
                <a:cs typeface="Arial" charset="0"/>
              </a:rPr>
              <a:t>Когда вы разговариваете с инвалидом, обращайтесь непосредственно к нему, а не к сопровождающему или </a:t>
            </a:r>
            <a:r>
              <a:rPr lang="ru-RU" sz="1600" dirty="0" err="1">
                <a:solidFill>
                  <a:srgbClr val="000000"/>
                </a:solidFill>
                <a:cs typeface="Arial" charset="0"/>
              </a:rPr>
              <a:t>сурдопереводчику</a:t>
            </a:r>
            <a:r>
              <a:rPr lang="ru-RU" sz="1600" dirty="0">
                <a:solidFill>
                  <a:srgbClr val="000000"/>
                </a:solidFill>
                <a:cs typeface="Arial" charset="0"/>
              </a:rPr>
              <a:t>, которые присутствуют при разговоре.</a:t>
            </a:r>
          </a:p>
          <a:p>
            <a:pPr marL="285720" indent="-285720" defTabSz="457153">
              <a:buFont typeface="Arial" pitchFamily="34" charset="0"/>
              <a:buChar char="•"/>
              <a:defRPr/>
            </a:pPr>
            <a:r>
              <a:rPr lang="ru-RU" sz="1600" dirty="0">
                <a:solidFill>
                  <a:srgbClr val="000000"/>
                </a:solidFill>
                <a:cs typeface="Arial" charset="0"/>
              </a:rPr>
              <a:t>Когда вас знакомят с инвалидом, вполне естественно пожать ему руку: даже те, кому трудно двигать рукой или кто пользуется протезом, вполне могут пожать руку - правую или левую, что вполне допустимо.</a:t>
            </a:r>
          </a:p>
          <a:p>
            <a:pPr marL="285720" indent="-285720" defTabSz="457153">
              <a:buFont typeface="Arial" pitchFamily="34" charset="0"/>
              <a:buChar char="•"/>
              <a:defRPr/>
            </a:pPr>
            <a:r>
              <a:rPr lang="ru-RU" sz="1600" dirty="0">
                <a:solidFill>
                  <a:srgbClr val="000000"/>
                </a:solidFill>
                <a:cs typeface="Arial" charset="0"/>
              </a:rPr>
              <a:t>Всегда спрашивайте, нужна ли помощь, прежде чем оказать ее. Если предложение о помощи принято, спросите, что нужно делать, и четко следуйте инструкциям.</a:t>
            </a:r>
          </a:p>
          <a:p>
            <a:pPr marL="285720" indent="-285720" defTabSz="457153">
              <a:buFont typeface="Arial" pitchFamily="34" charset="0"/>
              <a:buChar char="•"/>
              <a:defRPr/>
            </a:pPr>
            <a:r>
              <a:rPr lang="ru-RU" sz="1600" dirty="0">
                <a:solidFill>
                  <a:srgbClr val="000000"/>
                </a:solidFill>
                <a:cs typeface="Arial" charset="0"/>
              </a:rPr>
              <a:t>Когда вы разговариваете с человеком, испытывающим трудности в общении, слушайте его внимательно. Будьте терпеливы, ждите, когда человек сам закончит фразу. Не поправляйте его и не договаривайте за него. Никогда не притворяйтесь, что вы понимаете, если на самом деле это не так. Повторите, что вы поняли, это поможет человеку ответить вам, а вам - понять его.</a:t>
            </a:r>
          </a:p>
          <a:p>
            <a:pPr marL="285720" indent="-285720" defTabSz="457153">
              <a:buFont typeface="Arial" pitchFamily="34" charset="0"/>
              <a:buChar char="•"/>
              <a:defRPr/>
            </a:pPr>
            <a:r>
              <a:rPr lang="ru-RU" sz="1600" dirty="0">
                <a:solidFill>
                  <a:srgbClr val="000000"/>
                </a:solidFill>
                <a:cs typeface="Arial" charset="0"/>
              </a:rPr>
              <a:t>Когда вы говорите с человеком, пользующимся инвалидной коляской или костылями, расположитесь так, чтобы ваши и его глаза были на одном уровне, тогда вам будет легче разговаривать.</a:t>
            </a:r>
          </a:p>
          <a:p>
            <a:pPr marL="285720" indent="-285720" defTabSz="457153">
              <a:buFont typeface="Arial" pitchFamily="34" charset="0"/>
              <a:buChar char="•"/>
              <a:defRPr/>
            </a:pPr>
            <a:r>
              <a:rPr lang="ru-RU" sz="1600" dirty="0">
                <a:solidFill>
                  <a:srgbClr val="000000"/>
                </a:solidFill>
                <a:cs typeface="Arial" charset="0"/>
              </a:rPr>
              <a:t>Помните, что инвалидная коляска - неприкосновенное пространство человека. Не облокачивайтесь на нее, не толкайте. Начать катить коляску без согласия инвалида - то же самое, что схватить и понести человека без его разрешения.</a:t>
            </a:r>
          </a:p>
          <a:p>
            <a:pPr marL="285720" indent="-285720" defTabSz="457153">
              <a:buFont typeface="Arial" pitchFamily="34" charset="0"/>
              <a:buChar char="•"/>
              <a:defRPr/>
            </a:pPr>
            <a:r>
              <a:rPr lang="ru-RU" sz="1600" dirty="0">
                <a:solidFill>
                  <a:srgbClr val="000000"/>
                </a:solidFill>
                <a:cs typeface="Arial" charset="0"/>
              </a:rPr>
              <a:t>•	Обращайтесь с людьми с психическими нарушениями как с личностями. Не нужно делать преждевременных выводов на основании опыта общения с другими людьми с такой же формой инвалидности.</a:t>
            </a:r>
          </a:p>
          <a:p>
            <a:pPr defTabSz="457153">
              <a:defRPr/>
            </a:pPr>
            <a:r>
              <a:rPr lang="ru-RU" sz="1600" dirty="0">
                <a:solidFill>
                  <a:srgbClr val="000000"/>
                </a:solidFill>
                <a:cs typeface="Arial" charset="0"/>
              </a:rPr>
              <a:t> </a:t>
            </a:r>
          </a:p>
        </p:txBody>
      </p:sp>
      <p:sp>
        <p:nvSpPr>
          <p:cNvPr id="84996"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6018" name="Прямоугольник 2"/>
          <p:cNvSpPr>
            <a:spLocks noChangeArrowheads="1"/>
          </p:cNvSpPr>
          <p:nvPr/>
        </p:nvSpPr>
        <p:spPr bwMode="auto">
          <a:xfrm>
            <a:off x="406400" y="0"/>
            <a:ext cx="8432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2200" b="1">
                <a:solidFill>
                  <a:srgbClr val="FF0000"/>
                </a:solidFill>
                <a:latin typeface="Times New Roman" pitchFamily="18" charset="0"/>
                <a:cs typeface="Times New Roman" pitchFamily="18" charset="0"/>
              </a:rPr>
              <a:t>Видео сюжеты на сайте Милосердие</a:t>
            </a:r>
            <a:r>
              <a:rPr lang="en-US" altLang="ru-RU" sz="2200" b="1">
                <a:solidFill>
                  <a:srgbClr val="FF0000"/>
                </a:solidFill>
                <a:latin typeface="Times New Roman" pitchFamily="18" charset="0"/>
                <a:cs typeface="Times New Roman" pitchFamily="18" charset="0"/>
              </a:rPr>
              <a:t>.ru</a:t>
            </a:r>
            <a:r>
              <a:rPr lang="ru-RU" altLang="ru-RU" sz="2200" b="1">
                <a:solidFill>
                  <a:srgbClr val="FF0000"/>
                </a:solidFill>
                <a:latin typeface="Times New Roman" pitchFamily="18" charset="0"/>
                <a:cs typeface="Times New Roman" pitchFamily="18" charset="0"/>
              </a:rPr>
              <a:t> </a:t>
            </a:r>
          </a:p>
        </p:txBody>
      </p:sp>
      <p:sp>
        <p:nvSpPr>
          <p:cNvPr id="17411" name="Прямоугольник 5"/>
          <p:cNvSpPr>
            <a:spLocks noChangeArrowheads="1"/>
          </p:cNvSpPr>
          <p:nvPr/>
        </p:nvSpPr>
        <p:spPr bwMode="auto">
          <a:xfrm>
            <a:off x="625475" y="430213"/>
            <a:ext cx="8153400" cy="603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pPr defTabSz="457153">
              <a:defRPr/>
            </a:pPr>
            <a:r>
              <a:rPr lang="en-US" sz="1500" dirty="0">
                <a:solidFill>
                  <a:srgbClr val="000000"/>
                </a:solidFill>
                <a:cs typeface="Arial" charset="0"/>
              </a:rPr>
              <a:t>http://www.youtube.com/playlist?list=PLOBhqdkD6-OCLXbMsDOH1jEyNzsFVh5Wl</a:t>
            </a:r>
          </a:p>
          <a:p>
            <a:pPr defTabSz="457153">
              <a:defRPr/>
            </a:pPr>
            <a:r>
              <a:rPr lang="ru-RU" sz="1500" dirty="0">
                <a:solidFill>
                  <a:srgbClr val="000000"/>
                </a:solidFill>
                <a:cs typeface="Arial" charset="0"/>
              </a:rPr>
              <a:t>ДДИ</a:t>
            </a:r>
          </a:p>
          <a:p>
            <a:pPr marL="285720" indent="-285720" defTabSz="457153">
              <a:buFont typeface="Arial" pitchFamily="34" charset="0"/>
              <a:buChar char="•"/>
              <a:defRPr/>
            </a:pPr>
            <a:r>
              <a:rPr lang="ru-RU" sz="1500" dirty="0">
                <a:solidFill>
                  <a:srgbClr val="000000"/>
                </a:solidFill>
                <a:cs typeface="Arial" charset="0"/>
              </a:rPr>
              <a:t>1.	Один день сестры милосердия в ДДИ</a:t>
            </a:r>
          </a:p>
          <a:p>
            <a:pPr marL="285720" indent="-285720" defTabSz="457153">
              <a:buFont typeface="Arial" pitchFamily="34" charset="0"/>
              <a:buChar char="•"/>
              <a:defRPr/>
            </a:pPr>
            <a:r>
              <a:rPr lang="ru-RU" sz="1500" dirty="0">
                <a:solidFill>
                  <a:srgbClr val="000000"/>
                </a:solidFill>
                <a:cs typeface="Arial" charset="0"/>
              </a:rPr>
              <a:t>2.	Добровольцы в ДДИ 15</a:t>
            </a:r>
          </a:p>
          <a:p>
            <a:pPr marL="285720" indent="-285720" defTabSz="457153">
              <a:buFont typeface="Arial" pitchFamily="34" charset="0"/>
              <a:buChar char="•"/>
              <a:defRPr/>
            </a:pPr>
            <a:r>
              <a:rPr lang="ru-RU" sz="1500" dirty="0">
                <a:solidFill>
                  <a:srgbClr val="000000"/>
                </a:solidFill>
                <a:cs typeface="Arial" charset="0"/>
              </a:rPr>
              <a:t>3.	Чистые сердцем, Сергиев Посад</a:t>
            </a:r>
          </a:p>
          <a:p>
            <a:pPr marL="285720" indent="-285720" defTabSz="457153">
              <a:buFont typeface="Arial" pitchFamily="34" charset="0"/>
              <a:buChar char="•"/>
              <a:defRPr/>
            </a:pPr>
            <a:r>
              <a:rPr lang="ru-RU" sz="1500" dirty="0">
                <a:solidFill>
                  <a:srgbClr val="000000"/>
                </a:solidFill>
                <a:cs typeface="Arial" charset="0"/>
              </a:rPr>
              <a:t>4.	Умереть по-христиански </a:t>
            </a:r>
          </a:p>
          <a:p>
            <a:pPr marL="285720" indent="-285720" defTabSz="457153">
              <a:buFont typeface="Arial" pitchFamily="34" charset="0"/>
              <a:buChar char="•"/>
              <a:defRPr/>
            </a:pPr>
            <a:r>
              <a:rPr lang="ru-RU" sz="1500" dirty="0">
                <a:solidFill>
                  <a:srgbClr val="000000"/>
                </a:solidFill>
                <a:cs typeface="Arial" charset="0"/>
              </a:rPr>
              <a:t>5.	Общение в подарок</a:t>
            </a:r>
          </a:p>
          <a:p>
            <a:pPr marL="285720" indent="-285720" defTabSz="457153">
              <a:buFont typeface="Arial" pitchFamily="34" charset="0"/>
              <a:buChar char="•"/>
              <a:defRPr/>
            </a:pPr>
            <a:endParaRPr lang="ru-RU" sz="1500" dirty="0">
              <a:solidFill>
                <a:srgbClr val="000000"/>
              </a:solidFill>
              <a:cs typeface="Arial" charset="0"/>
            </a:endParaRPr>
          </a:p>
          <a:p>
            <a:pPr defTabSz="457153">
              <a:defRPr/>
            </a:pPr>
            <a:r>
              <a:rPr lang="ru-RU" sz="1500" dirty="0">
                <a:solidFill>
                  <a:srgbClr val="000000"/>
                </a:solidFill>
                <a:cs typeface="Arial" charset="0"/>
              </a:rPr>
              <a:t>СЕМЬИ </a:t>
            </a:r>
          </a:p>
          <a:p>
            <a:pPr marL="285720" indent="-285720" defTabSz="457153">
              <a:buFont typeface="Arial" pitchFamily="34" charset="0"/>
              <a:buChar char="•"/>
              <a:defRPr/>
            </a:pPr>
            <a:r>
              <a:rPr lang="ru-RU" sz="1500" dirty="0">
                <a:solidFill>
                  <a:srgbClr val="000000"/>
                </a:solidFill>
                <a:cs typeface="Arial" charset="0"/>
              </a:rPr>
              <a:t>1.	Перевести дыхание (Алатырь)</a:t>
            </a:r>
          </a:p>
          <a:p>
            <a:pPr marL="285720" indent="-285720" defTabSz="457153">
              <a:buFont typeface="Arial" pitchFamily="34" charset="0"/>
              <a:buChar char="•"/>
              <a:defRPr/>
            </a:pPr>
            <a:r>
              <a:rPr lang="ru-RU" sz="1500" dirty="0">
                <a:solidFill>
                  <a:srgbClr val="000000"/>
                </a:solidFill>
                <a:cs typeface="Arial" charset="0"/>
              </a:rPr>
              <a:t>2.	Детская выездная паллиативная служба </a:t>
            </a:r>
          </a:p>
          <a:p>
            <a:pPr marL="285720" indent="-285720" defTabSz="457153">
              <a:buFont typeface="Arial" pitchFamily="34" charset="0"/>
              <a:buChar char="•"/>
              <a:defRPr/>
            </a:pPr>
            <a:r>
              <a:rPr lang="ru-RU" sz="1500" dirty="0">
                <a:solidFill>
                  <a:srgbClr val="000000"/>
                </a:solidFill>
                <a:cs typeface="Arial" charset="0"/>
              </a:rPr>
              <a:t>3.	Милосердие: патронажная служба </a:t>
            </a:r>
          </a:p>
          <a:p>
            <a:pPr marL="285720" indent="-285720" defTabSz="457153">
              <a:buFont typeface="Arial" pitchFamily="34" charset="0"/>
              <a:buChar char="•"/>
              <a:defRPr/>
            </a:pPr>
            <a:r>
              <a:rPr lang="ru-RU" sz="1500" dirty="0">
                <a:solidFill>
                  <a:srgbClr val="000000"/>
                </a:solidFill>
                <a:cs typeface="Arial" charset="0"/>
              </a:rPr>
              <a:t>4.	История очередного чуда </a:t>
            </a:r>
          </a:p>
          <a:p>
            <a:pPr marL="285720" indent="-285720" defTabSz="457153">
              <a:buFont typeface="Arial" pitchFamily="34" charset="0"/>
              <a:buChar char="•"/>
              <a:defRPr/>
            </a:pPr>
            <a:r>
              <a:rPr lang="ru-RU" sz="1500" dirty="0">
                <a:solidFill>
                  <a:srgbClr val="000000"/>
                </a:solidFill>
                <a:cs typeface="Arial" charset="0"/>
              </a:rPr>
              <a:t>5.	Для всех Масленица </a:t>
            </a:r>
          </a:p>
          <a:p>
            <a:pPr marL="285720" indent="-285720" defTabSz="457153">
              <a:buFont typeface="Arial" pitchFamily="34" charset="0"/>
              <a:buChar char="•"/>
              <a:defRPr/>
            </a:pPr>
            <a:r>
              <a:rPr lang="ru-RU" sz="1500" dirty="0">
                <a:solidFill>
                  <a:srgbClr val="000000"/>
                </a:solidFill>
                <a:cs typeface="Arial" charset="0"/>
              </a:rPr>
              <a:t>6.	Они брошены на произвол судьбы</a:t>
            </a:r>
          </a:p>
          <a:p>
            <a:pPr marL="285720" indent="-285720" defTabSz="457153">
              <a:buFont typeface="Arial" pitchFamily="34" charset="0"/>
              <a:buChar char="•"/>
              <a:defRPr/>
            </a:pPr>
            <a:r>
              <a:rPr lang="ru-RU" sz="1500" dirty="0">
                <a:solidFill>
                  <a:srgbClr val="000000"/>
                </a:solidFill>
                <a:cs typeface="Arial" charset="0"/>
              </a:rPr>
              <a:t>7. Группа дневного пребывания для детей-инвалидов</a:t>
            </a:r>
          </a:p>
          <a:p>
            <a:pPr marL="285720" indent="-285720" defTabSz="457153">
              <a:buFont typeface="Arial" pitchFamily="34" charset="0"/>
              <a:buChar char="•"/>
              <a:defRPr/>
            </a:pPr>
            <a:endParaRPr lang="ru-RU" sz="1500" dirty="0">
              <a:solidFill>
                <a:srgbClr val="000000"/>
              </a:solidFill>
              <a:cs typeface="Arial" charset="0"/>
            </a:endParaRPr>
          </a:p>
          <a:p>
            <a:pPr defTabSz="457153">
              <a:defRPr/>
            </a:pPr>
            <a:r>
              <a:rPr lang="ru-RU" sz="1500" dirty="0">
                <a:solidFill>
                  <a:srgbClr val="000000"/>
                </a:solidFill>
                <a:cs typeface="Arial" charset="0"/>
              </a:rPr>
              <a:t>ПАСТЫРСКОЕ ОКОРМЛЕНИЕ</a:t>
            </a:r>
          </a:p>
          <a:p>
            <a:pPr marL="285720" indent="-285720" defTabSz="457153">
              <a:buFont typeface="Arial" pitchFamily="34" charset="0"/>
              <a:buChar char="•"/>
              <a:defRPr/>
            </a:pPr>
            <a:r>
              <a:rPr lang="ru-RU" sz="1500" dirty="0">
                <a:solidFill>
                  <a:srgbClr val="000000"/>
                </a:solidFill>
                <a:cs typeface="Arial" charset="0"/>
              </a:rPr>
              <a:t>1.	Чистые сердцем, Сергиев Посад</a:t>
            </a:r>
          </a:p>
          <a:p>
            <a:pPr marL="285720" indent="-285720" defTabSz="457153">
              <a:buFont typeface="Arial" pitchFamily="34" charset="0"/>
              <a:buChar char="•"/>
              <a:defRPr/>
            </a:pPr>
            <a:r>
              <a:rPr lang="ru-RU" sz="1500" dirty="0">
                <a:solidFill>
                  <a:srgbClr val="000000"/>
                </a:solidFill>
                <a:cs typeface="Arial" charset="0"/>
              </a:rPr>
              <a:t>2.	Верую молча</a:t>
            </a:r>
          </a:p>
          <a:p>
            <a:pPr marL="285720" indent="-285720" defTabSz="457153">
              <a:buFont typeface="Arial" pitchFamily="34" charset="0"/>
              <a:buChar char="•"/>
              <a:defRPr/>
            </a:pPr>
            <a:r>
              <a:rPr lang="ru-RU" sz="1500" dirty="0">
                <a:solidFill>
                  <a:srgbClr val="000000"/>
                </a:solidFill>
                <a:cs typeface="Arial" charset="0"/>
              </a:rPr>
              <a:t>3.	Священническая практика</a:t>
            </a:r>
          </a:p>
          <a:p>
            <a:pPr marL="285720" indent="-285720" defTabSz="457153">
              <a:buFont typeface="Arial" pitchFamily="34" charset="0"/>
              <a:buChar char="•"/>
              <a:defRPr/>
            </a:pPr>
            <a:endParaRPr lang="ru-RU" sz="1500" dirty="0">
              <a:solidFill>
                <a:srgbClr val="000000"/>
              </a:solidFill>
              <a:cs typeface="Arial" charset="0"/>
            </a:endParaRPr>
          </a:p>
          <a:p>
            <a:pPr defTabSz="457153">
              <a:defRPr/>
            </a:pPr>
            <a:r>
              <a:rPr lang="ru-RU" sz="1500" dirty="0">
                <a:solidFill>
                  <a:srgbClr val="000000"/>
                </a:solidFill>
                <a:cs typeface="Arial" charset="0"/>
              </a:rPr>
              <a:t>10. 5 правил общения с человеком на инвалидной коляске</a:t>
            </a:r>
          </a:p>
          <a:p>
            <a:pPr defTabSz="457153">
              <a:defRPr/>
            </a:pPr>
            <a:r>
              <a:rPr lang="ru-RU" sz="1500" dirty="0">
                <a:solidFill>
                  <a:srgbClr val="000000"/>
                </a:solidFill>
                <a:cs typeface="Arial" charset="0"/>
              </a:rPr>
              <a:t>11. 3 правила общения с незрячими</a:t>
            </a:r>
          </a:p>
          <a:p>
            <a:pPr defTabSz="457153">
              <a:defRPr/>
            </a:pPr>
            <a:r>
              <a:rPr lang="ru-RU" dirty="0">
                <a:solidFill>
                  <a:srgbClr val="000000"/>
                </a:solidFill>
                <a:cs typeface="Arial" charset="0"/>
              </a:rPr>
              <a:t> </a:t>
            </a:r>
          </a:p>
        </p:txBody>
      </p:sp>
      <p:sp>
        <p:nvSpPr>
          <p:cNvPr id="86020" name="Прямоугольник 7"/>
          <p:cNvSpPr>
            <a:spLocks noChangeArrowheads="1"/>
          </p:cNvSpPr>
          <p:nvPr/>
        </p:nvSpPr>
        <p:spPr bwMode="auto">
          <a:xfrm>
            <a:off x="406400" y="4264025"/>
            <a:ext cx="820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1800">
              <a:solidFill>
                <a:srgbClr val="00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7042" name="Название 1"/>
          <p:cNvSpPr>
            <a:spLocks noGrp="1"/>
          </p:cNvSpPr>
          <p:nvPr>
            <p:ph type="title" idx="4294967295"/>
          </p:nvPr>
        </p:nvSpPr>
        <p:spPr>
          <a:xfrm>
            <a:off x="93663" y="434975"/>
            <a:ext cx="9144000" cy="1103313"/>
          </a:xfrm>
        </p:spPr>
        <p:txBody>
          <a:bodyPr/>
          <a:lstStyle/>
          <a:p>
            <a:pPr eaLnBrk="1" hangingPunct="1"/>
            <a:r>
              <a:rPr kumimoji="0" lang="ru-RU" altLang="ru-RU" sz="3000" b="1" smtClean="0">
                <a:solidFill>
                  <a:srgbClr val="FF0000"/>
                </a:solidFill>
                <a:latin typeface="Times New Roman" pitchFamily="18" charset="0"/>
                <a:cs typeface="Times New Roman" pitchFamily="18" charset="0"/>
              </a:rPr>
              <a:t>Интеграция и нормализация жизни детей и взрослых с инвалидностью, </a:t>
            </a:r>
            <a:br>
              <a:rPr kumimoji="0" lang="ru-RU" altLang="ru-RU" sz="3000" b="1" smtClean="0">
                <a:solidFill>
                  <a:srgbClr val="FF0000"/>
                </a:solidFill>
                <a:latin typeface="Times New Roman" pitchFamily="18" charset="0"/>
                <a:cs typeface="Times New Roman" pitchFamily="18" charset="0"/>
              </a:rPr>
            </a:br>
            <a:r>
              <a:rPr kumimoji="0" lang="ru-RU" altLang="ru-RU" sz="3000" b="1" smtClean="0">
                <a:solidFill>
                  <a:srgbClr val="FF0000"/>
                </a:solidFill>
                <a:latin typeface="Times New Roman" pitchFamily="18" charset="0"/>
                <a:cs typeface="Times New Roman" pitchFamily="18" charset="0"/>
              </a:rPr>
              <a:t>живущих в интернатах</a:t>
            </a:r>
            <a:br>
              <a:rPr kumimoji="0" lang="ru-RU" altLang="ru-RU" sz="3000" b="1" smtClean="0">
                <a:solidFill>
                  <a:srgbClr val="FF0000"/>
                </a:solidFill>
                <a:latin typeface="Times New Roman" pitchFamily="18" charset="0"/>
                <a:cs typeface="Times New Roman" pitchFamily="18" charset="0"/>
              </a:rPr>
            </a:br>
            <a:endParaRPr kumimoji="0" lang="ru-RU" altLang="ru-RU" sz="3000" b="1" smtClean="0">
              <a:solidFill>
                <a:srgbClr val="FF0000"/>
              </a:solidFill>
              <a:latin typeface="Times New Roman" pitchFamily="18" charset="0"/>
              <a:cs typeface="Times New Roman" pitchFamily="18" charset="0"/>
            </a:endParaRPr>
          </a:p>
        </p:txBody>
      </p:sp>
      <p:sp>
        <p:nvSpPr>
          <p:cNvPr id="2" name="Прямоугольник 1"/>
          <p:cNvSpPr/>
          <p:nvPr/>
        </p:nvSpPr>
        <p:spPr>
          <a:xfrm>
            <a:off x="595313" y="1254125"/>
            <a:ext cx="8142287" cy="1508125"/>
          </a:xfrm>
          <a:prstGeom prst="rect">
            <a:avLst/>
          </a:prstGeom>
        </p:spPr>
        <p:txBody>
          <a:bodyPr lIns="91430" tIns="45715" rIns="91430" bIns="45715">
            <a:spAutoFit/>
          </a:bodyPr>
          <a:lstStyle/>
          <a:p>
            <a:pPr defTabSz="457153">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000" dirty="0">
              <a:solidFill>
                <a:prstClr val="black"/>
              </a:solidFill>
              <a:cs typeface="Arial" charset="0"/>
            </a:endParaRPr>
          </a:p>
        </p:txBody>
      </p:sp>
      <p:sp>
        <p:nvSpPr>
          <p:cNvPr id="87044" name="Прямоугольник 2"/>
          <p:cNvSpPr>
            <a:spLocks noChangeArrowheads="1"/>
          </p:cNvSpPr>
          <p:nvPr/>
        </p:nvSpPr>
        <p:spPr bwMode="auto">
          <a:xfrm>
            <a:off x="595313" y="1076325"/>
            <a:ext cx="8447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2400">
              <a:solidFill>
                <a:srgbClr val="000000"/>
              </a:solidFill>
            </a:endParaRPr>
          </a:p>
        </p:txBody>
      </p:sp>
      <p:sp>
        <p:nvSpPr>
          <p:cNvPr id="87045" name="Название 1"/>
          <p:cNvSpPr txBox="1">
            <a:spLocks/>
          </p:cNvSpPr>
          <p:nvPr/>
        </p:nvSpPr>
        <p:spPr bwMode="auto">
          <a:xfrm>
            <a:off x="392113" y="1847850"/>
            <a:ext cx="8751887"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ct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kumimoji="0" lang="ru-RU" altLang="ru-RU" sz="3000">
                <a:solidFill>
                  <a:srgbClr val="182A40"/>
                </a:solidFill>
                <a:latin typeface="Times New Roman" pitchFamily="18" charset="0"/>
                <a:cs typeface="Times New Roman" pitchFamily="18" charset="0"/>
              </a:rPr>
              <a:t>В настоящее время в России </a:t>
            </a:r>
            <a:r>
              <a:rPr kumimoji="0" lang="ru-RU" altLang="ru-RU" sz="3000" b="1" i="1">
                <a:solidFill>
                  <a:srgbClr val="182A40"/>
                </a:solidFill>
                <a:latin typeface="Times New Roman" pitchFamily="18" charset="0"/>
                <a:cs typeface="Times New Roman" pitchFamily="18" charset="0"/>
              </a:rPr>
              <a:t>1406 стационарных учреждений </a:t>
            </a:r>
            <a:r>
              <a:rPr kumimoji="0" lang="ru-RU" altLang="ru-RU" sz="3000">
                <a:solidFill>
                  <a:srgbClr val="182A40"/>
                </a:solidFill>
                <a:latin typeface="Times New Roman" pitchFamily="18" charset="0"/>
                <a:cs typeface="Times New Roman" pitchFamily="18" charset="0"/>
              </a:rPr>
              <a:t>социального обслуживания для граждан пожилого возраста и </a:t>
            </a:r>
            <a:r>
              <a:rPr kumimoji="0" lang="ru-RU" altLang="ru-RU" sz="3000" b="1" i="1">
                <a:solidFill>
                  <a:srgbClr val="182A40"/>
                </a:solidFill>
                <a:latin typeface="Times New Roman" pitchFamily="18" charset="0"/>
                <a:cs typeface="Times New Roman" pitchFamily="18" charset="0"/>
              </a:rPr>
              <a:t>инвалидов (взрослых) </a:t>
            </a:r>
            <a:r>
              <a:rPr kumimoji="0" lang="ru-RU" altLang="ru-RU" sz="3000">
                <a:solidFill>
                  <a:srgbClr val="182A40"/>
                </a:solidFill>
                <a:latin typeface="Times New Roman" pitchFamily="18" charset="0"/>
                <a:cs typeface="Times New Roman" pitchFamily="18" charset="0"/>
              </a:rPr>
              <a:t>и </a:t>
            </a:r>
            <a:r>
              <a:rPr kumimoji="0" lang="ru-RU" altLang="ru-RU" sz="3000" b="1" i="1">
                <a:solidFill>
                  <a:srgbClr val="182A40"/>
                </a:solidFill>
                <a:latin typeface="Times New Roman" pitchFamily="18" charset="0"/>
                <a:cs typeface="Times New Roman" pitchFamily="18" charset="0"/>
              </a:rPr>
              <a:t>132 учреждения для детей-инвалидов</a:t>
            </a:r>
            <a:r>
              <a:rPr kumimoji="0" lang="ru-RU" altLang="ru-RU" sz="3000">
                <a:solidFill>
                  <a:srgbClr val="182A40"/>
                </a:solidFill>
                <a:latin typeface="Times New Roman" pitchFamily="18" charset="0"/>
                <a:cs typeface="Times New Roman" pitchFamily="18" charset="0"/>
              </a:rPr>
              <a:t>: 122 дома-интерната для умственно отсталых детей и 10 домов-интернатов для детей с физическими недостатками</a:t>
            </a:r>
            <a:r>
              <a:rPr kumimoji="0" lang="ru-RU" altLang="ru-RU" sz="3000" b="1">
                <a:solidFill>
                  <a:srgbClr val="FF0000"/>
                </a:solidFill>
                <a:latin typeface="Times New Roman" pitchFamily="18" charset="0"/>
                <a:cs typeface="Times New Roman" pitchFamily="18" charset="0"/>
              </a:rPr>
              <a:t/>
            </a:r>
            <a:br>
              <a:rPr kumimoji="0" lang="ru-RU" altLang="ru-RU" sz="3000" b="1">
                <a:solidFill>
                  <a:srgbClr val="FF0000"/>
                </a:solidFill>
                <a:latin typeface="Times New Roman" pitchFamily="18" charset="0"/>
                <a:cs typeface="Times New Roman" pitchFamily="18" charset="0"/>
              </a:rPr>
            </a:br>
            <a:endParaRPr kumimoji="0" lang="ru-RU" altLang="ru-RU" sz="3000" b="1">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8066" name="Название 1"/>
          <p:cNvSpPr>
            <a:spLocks noGrp="1"/>
          </p:cNvSpPr>
          <p:nvPr>
            <p:ph type="title" idx="4294967295"/>
          </p:nvPr>
        </p:nvSpPr>
        <p:spPr>
          <a:xfrm>
            <a:off x="442913" y="3008313"/>
            <a:ext cx="8410575" cy="1103312"/>
          </a:xfrm>
        </p:spPr>
        <p:txBody>
          <a:bodyPr/>
          <a:lstStyle/>
          <a:p>
            <a:pPr algn="l" eaLnBrk="1" hangingPunct="1"/>
            <a:r>
              <a:rPr kumimoji="0" lang="ru-RU" altLang="ru-RU" sz="2200" b="1" smtClean="0">
                <a:solidFill>
                  <a:srgbClr val="182A40"/>
                </a:solidFill>
                <a:latin typeface="Times New Roman" pitchFamily="18" charset="0"/>
                <a:cs typeface="Times New Roman" pitchFamily="18" charset="0"/>
              </a:rPr>
              <a:t>Необходимо способствовать принятию в семьи под опеку и усыновлению детей-сирот с инвалидностью, в том числе созданием профессиональных замещающих семей для детей со множественными нарушениями развития. Поддержка таким семьям должна оказываться как на государственном уровне, так на уровне религиозных организаций и всего общества. Необходимо убеждать общество, используя СМИ, средства  культуры и искусства относиться с особым уважением к тем, кто берет в свою семью ребенка с ограниченными возможностями. </a:t>
            </a:r>
            <a:br>
              <a:rPr kumimoji="0" lang="ru-RU" altLang="ru-RU" sz="2200" b="1" smtClean="0">
                <a:solidFill>
                  <a:srgbClr val="182A40"/>
                </a:solidFill>
                <a:latin typeface="Times New Roman" pitchFamily="18" charset="0"/>
                <a:cs typeface="Times New Roman" pitchFamily="18" charset="0"/>
              </a:rPr>
            </a:br>
            <a:endParaRPr kumimoji="0" lang="ru-RU" altLang="ru-RU" sz="2200" b="1" smtClean="0">
              <a:solidFill>
                <a:srgbClr val="182A40"/>
              </a:solidFill>
              <a:latin typeface="Times New Roman" pitchFamily="18" charset="0"/>
              <a:cs typeface="Times New Roman" pitchFamily="18" charset="0"/>
            </a:endParaRPr>
          </a:p>
        </p:txBody>
      </p:sp>
      <p:sp>
        <p:nvSpPr>
          <p:cNvPr id="2" name="Прямоугольник 1"/>
          <p:cNvSpPr/>
          <p:nvPr/>
        </p:nvSpPr>
        <p:spPr>
          <a:xfrm>
            <a:off x="595313" y="1254125"/>
            <a:ext cx="8142287" cy="1508125"/>
          </a:xfrm>
          <a:prstGeom prst="rect">
            <a:avLst/>
          </a:prstGeom>
        </p:spPr>
        <p:txBody>
          <a:bodyPr lIns="91430" tIns="45715" rIns="91430" bIns="45715">
            <a:spAutoFit/>
          </a:bodyPr>
          <a:lstStyle/>
          <a:p>
            <a:pPr defTabSz="457153">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400" dirty="0">
              <a:solidFill>
                <a:prstClr val="black"/>
              </a:solidFill>
              <a:cs typeface="Arial" charset="0"/>
            </a:endParaRPr>
          </a:p>
          <a:p>
            <a:pPr marL="285720" indent="-285720" defTabSz="457153">
              <a:buFont typeface="Arial" panose="020B0604020202020204" pitchFamily="34" charset="0"/>
              <a:buChar char="•"/>
              <a:defRPr/>
            </a:pPr>
            <a:endParaRPr lang="ru-RU" sz="2000" dirty="0">
              <a:solidFill>
                <a:prstClr val="black"/>
              </a:solidFill>
              <a:cs typeface="Arial" charset="0"/>
            </a:endParaRPr>
          </a:p>
        </p:txBody>
      </p:sp>
      <p:sp>
        <p:nvSpPr>
          <p:cNvPr id="88068" name="Прямоугольник 2"/>
          <p:cNvSpPr>
            <a:spLocks noChangeArrowheads="1"/>
          </p:cNvSpPr>
          <p:nvPr/>
        </p:nvSpPr>
        <p:spPr bwMode="auto">
          <a:xfrm>
            <a:off x="595313" y="1076325"/>
            <a:ext cx="8447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endParaRPr lang="ru-RU" altLang="ru-RU" sz="2400">
              <a:solidFill>
                <a:srgbClr val="000000"/>
              </a:solidFill>
            </a:endParaRPr>
          </a:p>
        </p:txBody>
      </p:sp>
      <p:sp>
        <p:nvSpPr>
          <p:cNvPr id="88069" name="Название 1"/>
          <p:cNvSpPr txBox="1">
            <a:spLocks/>
          </p:cNvSpPr>
          <p:nvPr/>
        </p:nvSpPr>
        <p:spPr bwMode="auto">
          <a:xfrm>
            <a:off x="442913" y="3879850"/>
            <a:ext cx="8751887"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ct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kumimoji="0" lang="ru-RU" altLang="ru-RU" sz="3000" b="1">
                <a:solidFill>
                  <a:srgbClr val="FF0000"/>
                </a:solidFill>
                <a:latin typeface="Times New Roman" pitchFamily="18" charset="0"/>
                <a:cs typeface="Times New Roman" pitchFamily="18" charset="0"/>
              </a:rPr>
              <a:t/>
            </a:r>
            <a:br>
              <a:rPr kumimoji="0" lang="ru-RU" altLang="ru-RU" sz="3000" b="1">
                <a:solidFill>
                  <a:srgbClr val="FF0000"/>
                </a:solidFill>
                <a:latin typeface="Times New Roman" pitchFamily="18" charset="0"/>
                <a:cs typeface="Times New Roman" pitchFamily="18" charset="0"/>
              </a:rPr>
            </a:br>
            <a:endParaRPr kumimoji="0" lang="ru-RU" altLang="ru-RU" sz="3000" b="1">
              <a:solidFill>
                <a:srgbClr val="FF0000"/>
              </a:solidFill>
              <a:latin typeface="Times New Roman" pitchFamily="18" charset="0"/>
              <a:cs typeface="Times New Roman" pitchFamily="18" charset="0"/>
            </a:endParaRPr>
          </a:p>
        </p:txBody>
      </p:sp>
      <p:sp>
        <p:nvSpPr>
          <p:cNvPr id="88070" name="Прямоугольник 3"/>
          <p:cNvSpPr>
            <a:spLocks noChangeArrowheads="1"/>
          </p:cNvSpPr>
          <p:nvPr/>
        </p:nvSpPr>
        <p:spPr bwMode="auto">
          <a:xfrm>
            <a:off x="595313" y="330200"/>
            <a:ext cx="78803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spcBef>
                <a:spcPct val="0"/>
              </a:spcBef>
              <a:buFontTx/>
              <a:buNone/>
            </a:pPr>
            <a:r>
              <a:rPr lang="ru-RU" altLang="ru-RU" sz="3000">
                <a:solidFill>
                  <a:srgbClr val="FF0000"/>
                </a:solidFill>
              </a:rPr>
              <a:t>Интеграция и нормализация жизни детей и взрослых с инвалидностью, </a:t>
            </a:r>
            <a:br>
              <a:rPr lang="ru-RU" altLang="ru-RU" sz="3000">
                <a:solidFill>
                  <a:srgbClr val="FF0000"/>
                </a:solidFill>
              </a:rPr>
            </a:br>
            <a:r>
              <a:rPr lang="ru-RU" altLang="ru-RU" sz="3000">
                <a:solidFill>
                  <a:srgbClr val="FF0000"/>
                </a:solidFill>
              </a:rPr>
              <a:t>живущих в интернатах</a:t>
            </a:r>
          </a:p>
          <a:p>
            <a:pPr algn="ctr" eaLnBrk="1" hangingPunct="1">
              <a:spcBef>
                <a:spcPct val="0"/>
              </a:spcBef>
              <a:buFontTx/>
              <a:buNone/>
            </a:pPr>
            <a:endParaRPr lang="ru-RU" altLang="ru-RU" sz="300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288" y="1196975"/>
            <a:ext cx="7345362" cy="1584325"/>
          </a:xfrm>
        </p:spPr>
        <p:txBody>
          <a:bodyPr/>
          <a:lstStyle/>
          <a:p>
            <a:pPr eaLnBrk="1" hangingPunct="1">
              <a:defRPr/>
            </a:pPr>
            <a:r>
              <a:rPr lang="ru-RU" altLang="ru-RU" sz="3600">
                <a:latin typeface="Times New Roman" pitchFamily="18" charset="0"/>
              </a:rPr>
              <a:t>Жизнь Андрея Ф. – мальчика с множественными нарушениями развития: до и после…</a:t>
            </a:r>
            <a:br>
              <a:rPr lang="ru-RU" altLang="ru-RU" sz="3600">
                <a:latin typeface="Times New Roman" pitchFamily="18" charset="0"/>
              </a:rPr>
            </a:br>
            <a:r>
              <a:rPr lang="ru-RU" altLang="ru-RU" sz="5100"/>
              <a:t> </a:t>
            </a:r>
          </a:p>
        </p:txBody>
      </p:sp>
      <p:pic>
        <p:nvPicPr>
          <p:cNvPr id="89091" name="Picture 4" descr="y_b64feeb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51500" y="2203450"/>
            <a:ext cx="3236913"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5" descr="C:\Users\Ostrovskaya\Documents\Картинки, фотографии\Андрей_и_Маша\Андрей_в_ДДИ_кроватка.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950" y="2492375"/>
            <a:ext cx="536575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0114" name="Название 1"/>
          <p:cNvSpPr>
            <a:spLocks noGrp="1"/>
          </p:cNvSpPr>
          <p:nvPr>
            <p:ph type="title" idx="4294967295"/>
          </p:nvPr>
        </p:nvSpPr>
        <p:spPr>
          <a:xfrm>
            <a:off x="0" y="0"/>
            <a:ext cx="9144000" cy="1417638"/>
          </a:xfrm>
        </p:spPr>
        <p:txBody>
          <a:bodyPr/>
          <a:lstStyle/>
          <a:p>
            <a:pPr eaLnBrk="1" hangingPunct="1"/>
            <a:endParaRPr kumimoji="0" lang="ru-RU" altLang="ru-RU" sz="3000" b="1" smtClean="0">
              <a:solidFill>
                <a:srgbClr val="182A40"/>
              </a:solidFill>
              <a:latin typeface="Times New Roman" pitchFamily="18" charset="0"/>
              <a:cs typeface="Times New Roman" pitchFamily="18" charset="0"/>
            </a:endParaRPr>
          </a:p>
        </p:txBody>
      </p:sp>
      <p:sp>
        <p:nvSpPr>
          <p:cNvPr id="90115" name="Содержимое 9"/>
          <p:cNvSpPr txBox="1">
            <a:spLocks noChangeAspect="1"/>
          </p:cNvSpPr>
          <p:nvPr/>
        </p:nvSpPr>
        <p:spPr bwMode="auto">
          <a:xfrm>
            <a:off x="457200" y="1600200"/>
            <a:ext cx="83613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defTabSz="455613"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algn="ctr" eaLnBrk="1" hangingPunct="1">
              <a:lnSpc>
                <a:spcPct val="150000"/>
              </a:lnSpc>
            </a:pPr>
            <a:r>
              <a:rPr kumimoji="0" lang="ru-RU" altLang="ru-RU" sz="2400">
                <a:solidFill>
                  <a:srgbClr val="10253F"/>
                </a:solidFill>
                <a:latin typeface="Arial Unicode MS" pitchFamily="34" charset="-128"/>
                <a:ea typeface="Arial Unicode MS" pitchFamily="34" charset="-128"/>
                <a:cs typeface="Arial Unicode MS" pitchFamily="34" charset="-128"/>
              </a:rPr>
              <a:t>Наш адрес:</a:t>
            </a:r>
          </a:p>
          <a:p>
            <a:pPr algn="ctr" eaLnBrk="1" hangingPunct="1">
              <a:lnSpc>
                <a:spcPct val="150000"/>
              </a:lnSpc>
            </a:pPr>
            <a:r>
              <a:rPr kumimoji="0" lang="ru-RU" altLang="ru-RU" sz="2400">
                <a:solidFill>
                  <a:srgbClr val="10253F"/>
                </a:solidFill>
                <a:latin typeface="Arial Unicode MS" pitchFamily="34" charset="-128"/>
                <a:ea typeface="Arial Unicode MS" pitchFamily="34" charset="-128"/>
                <a:cs typeface="Arial Unicode MS" pitchFamily="34" charset="-128"/>
              </a:rPr>
              <a:t>109004, г. Москва, ул.Николоямская, д. 57, стр. 7</a:t>
            </a:r>
            <a:br>
              <a:rPr kumimoji="0" lang="ru-RU" altLang="ru-RU" sz="2400">
                <a:solidFill>
                  <a:srgbClr val="10253F"/>
                </a:solidFill>
                <a:latin typeface="Arial Unicode MS" pitchFamily="34" charset="-128"/>
                <a:ea typeface="Arial Unicode MS" pitchFamily="34" charset="-128"/>
                <a:cs typeface="Arial Unicode MS" pitchFamily="34" charset="-128"/>
              </a:rPr>
            </a:br>
            <a:r>
              <a:rPr kumimoji="0" lang="ru-RU" altLang="ru-RU" sz="2400">
                <a:solidFill>
                  <a:srgbClr val="10253F"/>
                </a:solidFill>
                <a:latin typeface="Arial Unicode MS" pitchFamily="34" charset="-128"/>
                <a:ea typeface="Arial Unicode MS" pitchFamily="34" charset="-128"/>
                <a:cs typeface="Arial Unicode MS" pitchFamily="34" charset="-128"/>
              </a:rPr>
              <a:t>Телефон/факс:   (499) 921-02-57 </a:t>
            </a:r>
          </a:p>
          <a:p>
            <a:pPr algn="ctr" eaLnBrk="1" hangingPunct="1">
              <a:lnSpc>
                <a:spcPct val="150000"/>
              </a:lnSpc>
            </a:pPr>
            <a:r>
              <a:rPr kumimoji="0" lang="ru-RU" altLang="ru-RU" sz="2400">
                <a:solidFill>
                  <a:srgbClr val="10253F"/>
                </a:solidFill>
                <a:latin typeface="Arial Unicode MS" pitchFamily="34" charset="-128"/>
                <a:ea typeface="Arial Unicode MS" pitchFamily="34" charset="-128"/>
                <a:cs typeface="Arial Unicode MS" pitchFamily="34" charset="-128"/>
              </a:rPr>
              <a:t>www.diaconia.ru</a:t>
            </a:r>
          </a:p>
          <a:p>
            <a:pPr algn="ctr" eaLnBrk="1" hangingPunct="1">
              <a:lnSpc>
                <a:spcPct val="150000"/>
              </a:lnSpc>
            </a:pPr>
            <a:r>
              <a:rPr kumimoji="0" lang="ru-RU" altLang="ru-RU" sz="2400">
                <a:solidFill>
                  <a:srgbClr val="10253F"/>
                </a:solidFill>
                <a:latin typeface="Arial Unicode MS" pitchFamily="34" charset="-128"/>
                <a:ea typeface="Arial Unicode MS" pitchFamily="34" charset="-128"/>
                <a:cs typeface="Arial Unicode MS" pitchFamily="34" charset="-128"/>
              </a:rPr>
              <a:t>E-mail: veronika.leonteva@gmail.com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Склон">
  <a:themeElements>
    <a:clrScheme name="Склон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Склон">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клон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Склон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Склон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Склон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Склон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Склон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Склон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Тема Office">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Arial"/>
        <a:ea typeface="Microsoft YaHei"/>
        <a:cs typeface=""/>
      </a:majorFont>
      <a:minorFont>
        <a:latin typeface="Arial"/>
        <a:ea typeface="Microsoft YaHei"/>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1042</TotalTime>
  <Words>2999</Words>
  <Application>Microsoft Office PowerPoint</Application>
  <PresentationFormat>Экран (4:3)</PresentationFormat>
  <Paragraphs>283</Paragraphs>
  <Slides>45</Slides>
  <Notes>28</Notes>
  <HiddenSlides>0</HiddenSlides>
  <MMClips>0</MMClips>
  <ScaleCrop>false</ScaleCrop>
  <HeadingPairs>
    <vt:vector size="6" baseType="variant">
      <vt:variant>
        <vt:lpstr>Тема</vt:lpstr>
      </vt:variant>
      <vt:variant>
        <vt:i4>4</vt:i4>
      </vt:variant>
      <vt:variant>
        <vt:lpstr>Внедренные серверы OLE</vt:lpstr>
      </vt:variant>
      <vt:variant>
        <vt:i4>1</vt:i4>
      </vt:variant>
      <vt:variant>
        <vt:lpstr>Заголовки слайдов</vt:lpstr>
      </vt:variant>
      <vt:variant>
        <vt:i4>45</vt:i4>
      </vt:variant>
    </vt:vector>
  </HeadingPairs>
  <TitlesOfParts>
    <vt:vector size="50" baseType="lpstr">
      <vt:lpstr>Тема Office</vt:lpstr>
      <vt:lpstr>Склон</vt:lpstr>
      <vt:lpstr>1_Тема Office</vt:lpstr>
      <vt:lpstr>2_Тема Office</vt:lpstr>
      <vt:lpstr>Диаграмма Microsoft Excel</vt:lpstr>
      <vt:lpstr>Вводный семинар по помощи детям и взрослым с инвалидностью</vt:lpstr>
      <vt:lpstr>Презентация PowerPoint</vt:lpstr>
      <vt:lpstr>Презентация PowerPoint</vt:lpstr>
      <vt:lpstr>Презентация PowerPoint</vt:lpstr>
      <vt:lpstr>Презентация PowerPoint</vt:lpstr>
      <vt:lpstr>Недоступная жизнь</vt:lpstr>
      <vt:lpstr>Презентация PowerPoint</vt:lpstr>
      <vt:lpstr>Презентация PowerPoint</vt:lpstr>
      <vt:lpstr>Презентация PowerPoint</vt:lpstr>
      <vt:lpstr>Презентация PowerPoint</vt:lpstr>
      <vt:lpstr>Главная задача направления по работе с инвалидами ОЦБСС РПЦ – способствовать возникновению и реализации церковных проектов по социальной помощи инвалидам</vt:lpstr>
      <vt:lpstr>Главные задачи церковной соц. работы</vt:lpstr>
      <vt:lpstr>Презентация PowerPoint</vt:lpstr>
      <vt:lpstr>www.diaconia.ru</vt:lpstr>
      <vt:lpstr>www.diaconia.ru</vt:lpstr>
      <vt:lpstr>Для успешной реализации церковных социальных проектов и обмена опытом:</vt:lpstr>
      <vt:lpstr>Презентация PowerPoint</vt:lpstr>
      <vt:lpstr>Снижение риска социального сиротства детей и взрослых с инвалидностью, живущих в семьях</vt:lpstr>
      <vt:lpstr>Марфо-Мариинская Обитель милосердия  www.mmom.ru</vt:lpstr>
      <vt:lpstr>Православные лагеря для детей-инвалидов и молодых инвалидов http://davydovo-hram.ru </vt:lpstr>
      <vt:lpstr>Презентация PowerPoint</vt:lpstr>
      <vt:lpstr>Презентация PowerPoint</vt:lpstr>
      <vt:lpstr>Категории инвалидности</vt:lpstr>
      <vt:lpstr>Презентация PowerPoint</vt:lpstr>
      <vt:lpstr>Если в храм пришел ментальный инвалид</vt:lpstr>
      <vt:lpstr>С какими трудностями вам с вашим ребёнком приходится сталкиваться, чтобы добраться до храма?</vt:lpstr>
      <vt:lpstr>Исповедь: какие трудности возникают?</vt:lpstr>
      <vt:lpstr>Причастие: всегда ли это возможно или есть какие-то препятствия?</vt:lpstr>
      <vt:lpstr>Презентация PowerPoint</vt:lpstr>
      <vt:lpstr>Презентация PowerPoint</vt:lpstr>
      <vt:lpstr>Презентация PowerPoint</vt:lpstr>
      <vt:lpstr>Презентация PowerPoint</vt:lpstr>
      <vt:lpstr>Координационный центр по помощи глухим и слабослышащим людям</vt:lpstr>
      <vt:lpstr>Презентация PowerPoint</vt:lpstr>
      <vt:lpstr>Презентация PowerPoint</vt:lpstr>
      <vt:lpstr>Помощь слепоглухим людям</vt:lpstr>
      <vt:lpstr>Презентация PowerPoint</vt:lpstr>
      <vt:lpstr>Презентация PowerPoint</vt:lpstr>
      <vt:lpstr>Презентация PowerPoint</vt:lpstr>
      <vt:lpstr>Презентация PowerPoint</vt:lpstr>
      <vt:lpstr>Презентация PowerPoint</vt:lpstr>
      <vt:lpstr>Интеграция и нормализация жизни детей и взрослых с инвалидностью,  живущих в интернатах </vt:lpstr>
      <vt:lpstr>Необходимо способствовать принятию в семьи под опеку и усыновлению детей-сирот с инвалидностью, в том числе созданием профессиональных замещающих семей для детей со множественными нарушениями развития. Поддержка таким семьям должна оказываться как на государственном уровне, так на уровне религиозных организаций и всего общества. Необходимо убеждать общество, используя СМИ, средства  культуры и искусства относиться с особым уважением к тем, кто берет в свою семью ребенка с ограниченными возможностями.  </vt:lpstr>
      <vt:lpstr>Жизнь Андрея Ф. – мальчика с множественными нарушениями развития: до и после…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macintosh</dc:creator>
  <cp:lastModifiedBy>ОЦБСС РПЦ (МП)</cp:lastModifiedBy>
  <cp:revision>110</cp:revision>
  <dcterms:created xsi:type="dcterms:W3CDTF">2013-06-14T12:54:33Z</dcterms:created>
  <dcterms:modified xsi:type="dcterms:W3CDTF">2014-06-02T10:43:32Z</dcterms:modified>
</cp:coreProperties>
</file>