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72" r:id="rId16"/>
    <p:sldId id="269" r:id="rId17"/>
    <p:sldId id="270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CE4F-E712-42CD-A8C6-2E805C20C716}" type="datetimeFigureOut">
              <a:rPr lang="ru-RU" smtClean="0"/>
              <a:t>11.12.2013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0BDC1-5A49-498C-87B5-56D6C08B6D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2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CE4F-E712-42CD-A8C6-2E805C20C716}" type="datetimeFigureOut">
              <a:rPr lang="ru-RU" smtClean="0"/>
              <a:t>11.12.2013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0BDC1-5A49-498C-87B5-56D6C08B6D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7385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CE4F-E712-42CD-A8C6-2E805C20C716}" type="datetimeFigureOut">
              <a:rPr lang="ru-RU" smtClean="0"/>
              <a:t>11.12.2013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0BDC1-5A49-498C-87B5-56D6C08B6D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315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CE4F-E712-42CD-A8C6-2E805C20C716}" type="datetimeFigureOut">
              <a:rPr lang="ru-RU" smtClean="0"/>
              <a:t>11.12.2013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0BDC1-5A49-498C-87B5-56D6C08B6D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859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CE4F-E712-42CD-A8C6-2E805C20C716}" type="datetimeFigureOut">
              <a:rPr lang="ru-RU" smtClean="0"/>
              <a:t>11.12.2013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0BDC1-5A49-498C-87B5-56D6C08B6D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121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CE4F-E712-42CD-A8C6-2E805C20C716}" type="datetimeFigureOut">
              <a:rPr lang="ru-RU" smtClean="0"/>
              <a:t>11.12.2013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0BDC1-5A49-498C-87B5-56D6C08B6D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062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CE4F-E712-42CD-A8C6-2E805C20C716}" type="datetimeFigureOut">
              <a:rPr lang="ru-RU" smtClean="0"/>
              <a:t>11.12.2013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0BDC1-5A49-498C-87B5-56D6C08B6D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491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CE4F-E712-42CD-A8C6-2E805C20C716}" type="datetimeFigureOut">
              <a:rPr lang="ru-RU" smtClean="0"/>
              <a:t>11.12.2013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0BDC1-5A49-498C-87B5-56D6C08B6D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790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CE4F-E712-42CD-A8C6-2E805C20C716}" type="datetimeFigureOut">
              <a:rPr lang="ru-RU" smtClean="0"/>
              <a:t>11.12.2013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0BDC1-5A49-498C-87B5-56D6C08B6D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350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CE4F-E712-42CD-A8C6-2E805C20C716}" type="datetimeFigureOut">
              <a:rPr lang="ru-RU" smtClean="0"/>
              <a:t>11.12.2013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0BDC1-5A49-498C-87B5-56D6C08B6D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051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CE4F-E712-42CD-A8C6-2E805C20C716}" type="datetimeFigureOut">
              <a:rPr lang="ru-RU" smtClean="0"/>
              <a:t>11.12.2013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0BDC1-5A49-498C-87B5-56D6C08B6D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495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3CE4F-E712-42CD-A8C6-2E805C20C716}" type="datetimeFigureOut">
              <a:rPr lang="ru-RU" smtClean="0"/>
              <a:t>11.12.2013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0BDC1-5A49-498C-87B5-56D6C08B6D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962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966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839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804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592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592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592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592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592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592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592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592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592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5928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570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570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5928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592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3645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3645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Экран (4:3)</PresentationFormat>
  <Paragraphs>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ОЦБСС РПЦ (МП)</dc:creator>
  <cp:lastModifiedBy>ОЦБСС РПЦ (МП)</cp:lastModifiedBy>
  <cp:revision>1</cp:revision>
  <dcterms:created xsi:type="dcterms:W3CDTF">2013-12-05T06:05:26Z</dcterms:created>
  <dcterms:modified xsi:type="dcterms:W3CDTF">2013-12-11T13:08:38Z</dcterms:modified>
</cp:coreProperties>
</file>