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4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11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329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3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073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9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67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2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21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C5C53-65B8-4A80-ADD4-4C834F342EE9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60CCB-B15B-4251-AA38-6034571DE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7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40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60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9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48" y="1088136"/>
            <a:ext cx="6242304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1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48" y="1088136"/>
            <a:ext cx="6242304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4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99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40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4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12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9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5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9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68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7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448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91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DetskiDom</dc:creator>
  <cp:lastModifiedBy>DetskiDom</cp:lastModifiedBy>
  <cp:revision>3</cp:revision>
  <dcterms:created xsi:type="dcterms:W3CDTF">2012-09-24T06:44:46Z</dcterms:created>
  <dcterms:modified xsi:type="dcterms:W3CDTF">2012-09-24T06:55:40Z</dcterms:modified>
</cp:coreProperties>
</file>