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6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BAD5-2C06-4855-A5F2-449DC2DD16C2}" type="datetimeFigureOut">
              <a:rPr lang="ru-RU" smtClean="0"/>
              <a:t>04.03.2013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F8F1-8352-47B4-912A-796ACD59B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438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BAD5-2C06-4855-A5F2-449DC2DD16C2}" type="datetimeFigureOut">
              <a:rPr lang="ru-RU" smtClean="0"/>
              <a:t>04.03.2013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F8F1-8352-47B4-912A-796ACD59B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40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BAD5-2C06-4855-A5F2-449DC2DD16C2}" type="datetimeFigureOut">
              <a:rPr lang="ru-RU" smtClean="0"/>
              <a:t>04.03.2013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F8F1-8352-47B4-912A-796ACD59B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492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BAD5-2C06-4855-A5F2-449DC2DD16C2}" type="datetimeFigureOut">
              <a:rPr lang="ru-RU" smtClean="0"/>
              <a:t>04.03.2013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F8F1-8352-47B4-912A-796ACD59B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730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BAD5-2C06-4855-A5F2-449DC2DD16C2}" type="datetimeFigureOut">
              <a:rPr lang="ru-RU" smtClean="0"/>
              <a:t>04.03.2013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F8F1-8352-47B4-912A-796ACD59B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18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BAD5-2C06-4855-A5F2-449DC2DD16C2}" type="datetimeFigureOut">
              <a:rPr lang="ru-RU" smtClean="0"/>
              <a:t>04.03.2013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F8F1-8352-47B4-912A-796ACD59B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467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BAD5-2C06-4855-A5F2-449DC2DD16C2}" type="datetimeFigureOut">
              <a:rPr lang="ru-RU" smtClean="0"/>
              <a:t>04.03.2013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F8F1-8352-47B4-912A-796ACD59B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862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BAD5-2C06-4855-A5F2-449DC2DD16C2}" type="datetimeFigureOut">
              <a:rPr lang="ru-RU" smtClean="0"/>
              <a:t>04.03.2013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F8F1-8352-47B4-912A-796ACD59B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960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BAD5-2C06-4855-A5F2-449DC2DD16C2}" type="datetimeFigureOut">
              <a:rPr lang="ru-RU" smtClean="0"/>
              <a:t>04.03.2013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F8F1-8352-47B4-912A-796ACD59B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673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BAD5-2C06-4855-A5F2-449DC2DD16C2}" type="datetimeFigureOut">
              <a:rPr lang="ru-RU" smtClean="0"/>
              <a:t>04.03.2013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F8F1-8352-47B4-912A-796ACD59B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556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4BAD5-2C06-4855-A5F2-449DC2DD16C2}" type="datetimeFigureOut">
              <a:rPr lang="ru-RU" smtClean="0"/>
              <a:t>04.03.2013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F8F1-8352-47B4-912A-796ACD59B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903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D0C39DF-8C86-4ED6-BA85-303D83872804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2682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24C23-1B86-4CB7-BE70-B6D1A206FE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701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B2C65-E5C9-4974-9BF7-02C255293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878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AA71D-A7C8-40C9-A909-1416C23CD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383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3A35D94-24B4-433D-A747-10D9EE600D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3180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774A4-88B6-472E-B408-AC0193F833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6652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9C76-3C06-4642-A350-361636262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2701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40E64-05C0-4F6B-B6C3-DC42E4EE9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795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2424D-047F-4482-A4F1-FBCC984FB2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1811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CA2E9-E7E1-47CD-8298-B92F24953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4633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D97D4-CBAC-461A-A95E-4346681DB1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4878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9A4D9-8DF9-49A9-AE51-6D2FD7EEC9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242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4BAD5-2C06-4855-A5F2-449DC2DD16C2}" type="datetimeFigureOut">
              <a:rPr lang="ru-RU" smtClean="0"/>
              <a:t>04.03.2013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8F8F1-8352-47B4-912A-796ACD59B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424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9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438086"/>
              </a:solidFill>
              <a:latin typeface="Arial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438086"/>
              </a:solidFill>
              <a:latin typeface="Arial" charset="0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90383D-51AE-4ED8-A049-476E3B7506AC}" type="slidenum">
              <a:rPr lang="ru-RU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4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4"/>
          <p:cNvSpPr txBox="1">
            <a:spLocks noChangeArrowheads="1"/>
          </p:cNvSpPr>
          <p:nvPr/>
        </p:nvSpPr>
        <p:spPr bwMode="auto">
          <a:xfrm>
            <a:off x="3962400" y="6373813"/>
            <a:ext cx="1219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i="1" dirty="0" smtClean="0">
                <a:solidFill>
                  <a:srgbClr val="DEDEDE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Москва  2013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5929313"/>
            <a:ext cx="8382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i="1" dirty="0">
                <a:solidFill>
                  <a:srgbClr val="DEDEDE">
                    <a:lumMod val="25000"/>
                  </a:srgbClr>
                </a:solidFill>
              </a:rPr>
              <a:t>Отдел по церковной благотворительности и социальному служению РПЦ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" y="914400"/>
            <a:ext cx="8915400" cy="200054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400" dirty="0">
                <a:solidFill>
                  <a:srgbClr val="6C0000"/>
                </a:solidFill>
              </a:rPr>
              <a:t>КООРДИНАЦИОННЫЙ ЦЕНТР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dirty="0">
                <a:solidFill>
                  <a:srgbClr val="6C0000"/>
                </a:solidFill>
              </a:rPr>
              <a:t>по противодействию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dirty="0">
                <a:solidFill>
                  <a:srgbClr val="6C0000"/>
                </a:solidFill>
              </a:rPr>
              <a:t>наркомании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590800" y="3877234"/>
            <a:ext cx="6432176" cy="1483659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Общая схема церковной реабилитации</a:t>
            </a:r>
            <a:endParaRPr lang="ru-RU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7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7" name="Picture 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52450"/>
            <a:ext cx="8991600" cy="576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764267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19</Words>
  <Application>Microsoft Office PowerPoint</Application>
  <PresentationFormat>Экран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Тема Office</vt:lpstr>
      <vt:lpstr>Городская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о.Мефодий</dc:creator>
  <cp:lastModifiedBy>о.Мефодий</cp:lastModifiedBy>
  <cp:revision>2</cp:revision>
  <dcterms:created xsi:type="dcterms:W3CDTF">2013-03-04T17:46:15Z</dcterms:created>
  <dcterms:modified xsi:type="dcterms:W3CDTF">2013-03-04T17:55:23Z</dcterms:modified>
</cp:coreProperties>
</file>