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1"/>
  </p:notesMasterIdLst>
  <p:sldIdLst>
    <p:sldId id="256" r:id="rId2"/>
    <p:sldId id="257" r:id="rId3"/>
    <p:sldId id="258" r:id="rId4"/>
    <p:sldId id="276" r:id="rId5"/>
    <p:sldId id="277" r:id="rId6"/>
    <p:sldId id="281" r:id="rId7"/>
    <p:sldId id="284" r:id="rId8"/>
    <p:sldId id="279" r:id="rId9"/>
    <p:sldId id="285" r:id="rId10"/>
    <p:sldId id="286" r:id="rId11"/>
    <p:sldId id="287" r:id="rId12"/>
    <p:sldId id="288" r:id="rId13"/>
    <p:sldId id="290" r:id="rId14"/>
    <p:sldId id="303" r:id="rId15"/>
    <p:sldId id="304" r:id="rId16"/>
    <p:sldId id="299" r:id="rId17"/>
    <p:sldId id="300" r:id="rId18"/>
    <p:sldId id="301" r:id="rId19"/>
    <p:sldId id="302" r:id="rId20"/>
    <p:sldId id="294" r:id="rId21"/>
    <p:sldId id="291" r:id="rId22"/>
    <p:sldId id="261" r:id="rId23"/>
    <p:sldId id="263" r:id="rId24"/>
    <p:sldId id="293" r:id="rId25"/>
    <p:sldId id="268" r:id="rId26"/>
    <p:sldId id="305" r:id="rId27"/>
    <p:sldId id="272" r:id="rId28"/>
    <p:sldId id="282" r:id="rId29"/>
    <p:sldId id="283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24" autoAdjust="0"/>
  </p:normalViewPr>
  <p:slideViewPr>
    <p:cSldViewPr>
      <p:cViewPr>
        <p:scale>
          <a:sx n="94" d="100"/>
          <a:sy n="94" d="100"/>
        </p:scale>
        <p:origin x="-918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F20C65-0EAD-490A-A9F3-64420D34727E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B5D2975-FAEA-4806-AC36-502FF2676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7462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43701-764D-49BE-BE4F-196795129D33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35B8F-BBC7-43B1-A17F-4FF986CE07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40285-103D-4E4A-89D7-5ACB21E8C625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FD651-F31D-4365-B897-A50212B146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4818A-A6D1-4DDC-9811-59FDBF1FAB60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21039-E5E1-4274-84AB-EFEEB1ECA1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CF9D0-2C56-466A-8918-70F7D9E76FE5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3A4FD-7F99-46A6-A2B0-0559C65606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17B79-342A-414A-B200-2152E5B28636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577DE-2E52-4CCD-8B7E-636FC043B6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A777F-CC2D-42F0-BB96-22813B40CB41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4A51F-5ACF-4444-AA24-788091F99E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56AE-17D8-457F-8C25-589340083B03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AE2E-B8BE-4B88-8397-A473408271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F82BB-681D-460F-AD41-029AA1C41B69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4297F-8B01-40AA-97A2-0327900BA6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D9254-4F69-41C8-8FBE-D57A7F986D07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18FD7-1F53-4AC4-A7B5-7AAC843F92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4BE1B-9F28-4013-A219-1627AE285043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DAF78-B3BC-4BAE-B854-1AEF66197B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C855B-5BA6-4ABE-96A0-2CCB98706BB3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32B5F-9F42-40A4-9DC8-B4FE49BF3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E46183-6B57-4517-867D-182F52459496}" type="datetimeFigureOut">
              <a:rPr lang="ru-RU"/>
              <a:pPr>
                <a:defRPr/>
              </a:pPr>
              <a:t>06.02.2012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D8741D1-01D0-499F-942E-A0BF1E7ECD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67" r:id="rId4"/>
    <p:sldLayoutId id="2147483771" r:id="rId5"/>
    <p:sldLayoutId id="2147483766" r:id="rId6"/>
    <p:sldLayoutId id="2147483772" r:id="rId7"/>
    <p:sldLayoutId id="2147483773" r:id="rId8"/>
    <p:sldLayoutId id="2147483774" r:id="rId9"/>
    <p:sldLayoutId id="2147483765" r:id="rId10"/>
    <p:sldLayoutId id="21474837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500043"/>
            <a:ext cx="8458200" cy="19288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Проект</a:t>
            </a:r>
            <a:b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 «Милосердие от сердца к сердцу»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Создание и развитие 22 волонтерских центров в Нижегородской области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1928802"/>
            <a:ext cx="1906267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миссия</a:t>
            </a:r>
            <a:endParaRPr lang="ru-RU" dirty="0"/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Проект направлен на развитие инфраструктуры содействия массовой благотворительной деятельности и добровольчества в городах и районных центрах Нижегородской области.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40016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Цель:  Создать и развить 22 волонтерских центра при центральных церковных приходах городов и районов Нижегородской области на базе епархиального волонтерского движения «Милосердие».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429250"/>
          </a:xfrm>
        </p:spPr>
        <p:txBody>
          <a:bodyPr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/>
              <a:t>Задачи: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4200" dirty="0" smtClean="0"/>
              <a:t>Создание областного координационного волонтерского центра на базе Волонтерского движения «Милосердие» Нижегородской Епархии.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4200" dirty="0" smtClean="0"/>
              <a:t>Создание при центральных приходах городов и районов Нижегородской области районных волонтерских центров.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4200" dirty="0" smtClean="0"/>
              <a:t>Проведение информационной компании в региональных светских и епархиальных СМИ для привлечения волонтеров.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4200" dirty="0" smtClean="0"/>
              <a:t>Проведение семинаров и презентаций имеющегося положительного опыта деятельности Волонтерского движения Нижегородской епархии в районах Нижегородской области.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4200" dirty="0" smtClean="0"/>
              <a:t>Обучение представителей районных волонтерских центров методам организации работы добровольцев, связям с общественностью и </a:t>
            </a:r>
            <a:r>
              <a:rPr lang="ru-RU" sz="4200" dirty="0" err="1" smtClean="0"/>
              <a:t>фандрайзинга</a:t>
            </a:r>
            <a:r>
              <a:rPr lang="ru-RU" sz="4200" dirty="0" smtClean="0"/>
              <a:t>, </a:t>
            </a:r>
            <a:r>
              <a:rPr lang="ru-RU" sz="4200" dirty="0" err="1" smtClean="0"/>
              <a:t>психолого</a:t>
            </a:r>
            <a:r>
              <a:rPr lang="ru-RU" sz="4200" dirty="0" smtClean="0"/>
              <a:t> педагогическая подготовка.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4200" dirty="0" smtClean="0"/>
              <a:t>Институционализация районных волонтерских центров посредством их участия в реализации пяти областных социальных программ и решении местных социальных проблем.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Условное разделение</a:t>
            </a:r>
            <a:endParaRPr lang="ru-RU" dirty="0"/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88" y="1397000"/>
          <a:ext cx="8072493" cy="5103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831"/>
                <a:gridCol w="2690831"/>
                <a:gridCol w="2690831"/>
              </a:tblGrid>
              <a:tr h="5103834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Воротынец</a:t>
                      </a:r>
                    </a:p>
                    <a:p>
                      <a:r>
                        <a:rPr lang="ru-RU" sz="3200" dirty="0" err="1" smtClean="0"/>
                        <a:t>Княгинино</a:t>
                      </a:r>
                      <a:endParaRPr lang="ru-RU" sz="3200" dirty="0" smtClean="0"/>
                    </a:p>
                    <a:p>
                      <a:r>
                        <a:rPr lang="ru-RU" sz="3200" dirty="0" smtClean="0"/>
                        <a:t>Чкаловск </a:t>
                      </a:r>
                    </a:p>
                    <a:p>
                      <a:r>
                        <a:rPr lang="ru-RU" sz="3200" dirty="0" smtClean="0"/>
                        <a:t>Урень</a:t>
                      </a:r>
                    </a:p>
                    <a:p>
                      <a:r>
                        <a:rPr lang="ru-RU" sz="3200" dirty="0" smtClean="0"/>
                        <a:t>Ветлуга</a:t>
                      </a:r>
                    </a:p>
                    <a:p>
                      <a:r>
                        <a:rPr lang="ru-RU" sz="3200" dirty="0" err="1" smtClean="0"/>
                        <a:t>Лукоянов</a:t>
                      </a:r>
                      <a:r>
                        <a:rPr lang="ru-RU" sz="3200" dirty="0" smtClean="0"/>
                        <a:t> 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Кулебаки</a:t>
                      </a:r>
                    </a:p>
                    <a:p>
                      <a:r>
                        <a:rPr lang="ru-RU" sz="3200" dirty="0" smtClean="0"/>
                        <a:t>Городец</a:t>
                      </a:r>
                    </a:p>
                    <a:p>
                      <a:r>
                        <a:rPr lang="ru-RU" sz="3200" dirty="0" smtClean="0"/>
                        <a:t>Заволжье </a:t>
                      </a:r>
                    </a:p>
                    <a:p>
                      <a:r>
                        <a:rPr lang="ru-RU" sz="3200" dirty="0" smtClean="0"/>
                        <a:t>Богородск </a:t>
                      </a:r>
                    </a:p>
                    <a:p>
                      <a:r>
                        <a:rPr lang="ru-RU" sz="3200" dirty="0" err="1" smtClean="0"/>
                        <a:t>Лысково</a:t>
                      </a:r>
                      <a:r>
                        <a:rPr lang="ru-RU" sz="3200" dirty="0" smtClean="0"/>
                        <a:t> </a:t>
                      </a:r>
                    </a:p>
                    <a:p>
                      <a:r>
                        <a:rPr lang="ru-RU" sz="3200" dirty="0" smtClean="0"/>
                        <a:t>Сергач</a:t>
                      </a:r>
                    </a:p>
                    <a:p>
                      <a:r>
                        <a:rPr lang="ru-RU" sz="3200" dirty="0" smtClean="0"/>
                        <a:t>Семенов </a:t>
                      </a:r>
                    </a:p>
                    <a:p>
                      <a:r>
                        <a:rPr lang="ru-RU" sz="3200" dirty="0" smtClean="0"/>
                        <a:t>Шахунья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Кстово</a:t>
                      </a:r>
                    </a:p>
                    <a:p>
                      <a:r>
                        <a:rPr lang="ru-RU" sz="3200" dirty="0" smtClean="0"/>
                        <a:t>Арзамас </a:t>
                      </a:r>
                    </a:p>
                    <a:p>
                      <a:r>
                        <a:rPr lang="ru-RU" sz="3200" dirty="0" smtClean="0"/>
                        <a:t>Дзержинск </a:t>
                      </a:r>
                    </a:p>
                    <a:p>
                      <a:r>
                        <a:rPr lang="ru-RU" sz="3200" dirty="0" smtClean="0"/>
                        <a:t>Выкса </a:t>
                      </a:r>
                    </a:p>
                    <a:p>
                      <a:r>
                        <a:rPr lang="ru-RU" sz="3200" dirty="0" smtClean="0"/>
                        <a:t>Бор </a:t>
                      </a:r>
                    </a:p>
                    <a:p>
                      <a:r>
                        <a:rPr lang="ru-RU" sz="3200" dirty="0" smtClean="0"/>
                        <a:t>Балахна Павлово</a:t>
                      </a:r>
                    </a:p>
                    <a:p>
                      <a:r>
                        <a:rPr lang="ru-RU" sz="3200" dirty="0" err="1" smtClean="0"/>
                        <a:t>Саров</a:t>
                      </a:r>
                      <a:r>
                        <a:rPr lang="ru-RU" sz="3200" dirty="0" smtClean="0"/>
                        <a:t> 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Банеры</a:t>
            </a:r>
            <a:r>
              <a:rPr lang="ru-RU" dirty="0" smtClean="0"/>
              <a:t> и листовки</a:t>
            </a:r>
            <a:endParaRPr lang="ru-RU" dirty="0"/>
          </a:p>
        </p:txBody>
      </p:sp>
      <p:pic>
        <p:nvPicPr>
          <p:cNvPr id="19458" name="Picture 2" descr="F:\макеты\банер о волонтерском центр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29313" y="271463"/>
            <a:ext cx="2928937" cy="6586537"/>
          </a:xfrm>
        </p:spPr>
      </p:pic>
      <p:pic>
        <p:nvPicPr>
          <p:cNvPr id="19459" name="Picture 3" descr="F:\макеты\Буклет Милосердие оборот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1928813"/>
            <a:ext cx="525462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Презентация проекта</a:t>
            </a:r>
            <a:endParaRPr lang="ru-RU" dirty="0"/>
          </a:p>
        </p:txBody>
      </p:sp>
      <p:pic>
        <p:nvPicPr>
          <p:cNvPr id="5123" name="Picture 3" descr="F:\Презентация центров в городах\Богородск\SANY245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906" y="1142984"/>
            <a:ext cx="4286094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F:\Презентация центров в городах\Фото 07.12 Лысково\IMG_005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142984"/>
            <a:ext cx="4411260" cy="3308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F:\Презентация центров в городах\Павлово\павлово 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28860" y="3929066"/>
            <a:ext cx="4357718" cy="271462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Обучающие семинары</a:t>
            </a:r>
            <a:endParaRPr lang="ru-RU" dirty="0"/>
          </a:p>
        </p:txBody>
      </p:sp>
      <p:pic>
        <p:nvPicPr>
          <p:cNvPr id="6146" name="Picture 2" descr="F:\фото семинар-презентация центра\IMG_03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282" y="1357298"/>
            <a:ext cx="4500594" cy="3000396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F:\фото семинар-презентация центра\IMG_0309_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0075" y="1357298"/>
            <a:ext cx="4633925" cy="3089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F:\фото семинар-презентация центра\IMG_027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12" y="4286256"/>
            <a:ext cx="3571900" cy="2381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Акция «Подарим детям Рождество»</a:t>
            </a:r>
            <a:endParaRPr lang="ru-RU" dirty="0"/>
          </a:p>
        </p:txBody>
      </p:sp>
      <p:pic>
        <p:nvPicPr>
          <p:cNvPr id="2050" name="Picture 2" descr="F:\5. Выезды представителей центра для проверки\Семенов\13. SAM_1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00694" y="1357298"/>
            <a:ext cx="3394472" cy="4525962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F:\5. Выезды представителей центра для проверки\Семенов\08-1. P103088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928802"/>
            <a:ext cx="5056439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6" name="Picture 2" descr="C:\Users\Админ\AppData\LocalLow\WINZIP_Pb470\Посещение детского дома интерната_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86150" y="2571744"/>
            <a:ext cx="5357850" cy="401638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Админ\AppData\LocalLow\WINZIP_P1e1a\Посещение детского дома интерната_3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14290"/>
            <a:ext cx="4357718" cy="4024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051" name="Picture 3" descr="C:\Users\Админ\AppData\LocalLow\WINZIP_P9388\IMG_145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86" y="2357430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C:\Users\Админ\AppData\LocalLow\WINZIP_Pe6e5\IMG_144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428604"/>
            <a:ext cx="3857652" cy="4357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\AppData\LocalLow\WINZIP_Pf131\DSC058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57686" y="428604"/>
            <a:ext cx="4560002" cy="34200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Админ\AppData\LocalLow\WINZIP_P843c\Поздравление детей на дому_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3071809"/>
            <a:ext cx="456228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ВОЛОНТЕРСТВО В ДЗЕРЖИНСКЕ\ФОТОГРАФИИ\фото с Рождества 11\IMG_05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43372" y="3071810"/>
            <a:ext cx="4704000" cy="35280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D:\ВОЛОНТЕРСТВО В ДЗЕРЖИНСКЕ\ФОТОГРАФИИ\фото с Рождества 11\IMG_052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500042"/>
            <a:ext cx="4560261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Работа гуманитарных складов</a:t>
            </a:r>
            <a:endParaRPr lang="ru-RU" dirty="0"/>
          </a:p>
        </p:txBody>
      </p:sp>
      <p:pic>
        <p:nvPicPr>
          <p:cNvPr id="4098" name="Picture 2" descr="F:\Лукоянов гум. склад фото\Лукоянов гум.склад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29190" y="1785927"/>
            <a:ext cx="3216676" cy="428628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F:\Лукоянов гум. склад фото\Лукоянов гум.склад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1857362"/>
            <a:ext cx="3168000" cy="4220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97 318.jpg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7686" y="1142984"/>
            <a:ext cx="4625502" cy="3469127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85720" y="357166"/>
            <a:ext cx="8715436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Работа с детьми-сиротами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Содержимое 4" descr="97 294.jpg"/>
          <p:cNvPicPr>
            <a:picLocks noGrp="1" noChangeAspect="1"/>
          </p:cNvPicPr>
          <p:nvPr>
            <p:ph sz="half"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12" y="2857496"/>
            <a:ext cx="4982692" cy="3737019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spd="slow" advClick="0" advTm="12968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97 294.jpg"/>
          <p:cNvPicPr>
            <a:picLocks noGrp="1" noChangeAspect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12" y="3286124"/>
            <a:ext cx="4482626" cy="336197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97 318.jpg"/>
          <p:cNvPicPr>
            <a:picLocks noGrp="1" noChangeAspect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4810" y="1142984"/>
            <a:ext cx="4667284" cy="3500462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85720" y="214291"/>
            <a:ext cx="8715436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Работа с детьми-сиротами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9515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05 041.jpg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0804" y="1285860"/>
            <a:ext cx="3527742" cy="5291614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Содержимое 4" descr="97 294.jpg"/>
          <p:cNvPicPr>
            <a:picLocks noGrp="1" noChangeAspect="1"/>
          </p:cNvPicPr>
          <p:nvPr>
            <p:ph sz="half"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472" y="1285860"/>
            <a:ext cx="3549443" cy="5324164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214282" y="0"/>
            <a:ext cx="8715436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Работа с детьми-сиротами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23891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" name="Содержимое 4" descr="97 294.jpg"/>
          <p:cNvPicPr>
            <a:picLocks noGrp="1" noChangeAspect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83" y="797183"/>
            <a:ext cx="8734073" cy="5822713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214282" y="0"/>
            <a:ext cx="8715436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Работа с детьми-сиротами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9329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" name="Содержимое 4" descr="97 294.jpg"/>
          <p:cNvPicPr>
            <a:picLocks noGrp="1" noChangeAspect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85" y="797183"/>
            <a:ext cx="8734069" cy="5822713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214282" y="0"/>
            <a:ext cx="8715436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Работа с детьми-сиротами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21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" name="Содержимое 4" descr="97 294.jpg"/>
          <p:cNvPicPr>
            <a:picLocks noGrp="1" noChangeAspect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" y="714356"/>
            <a:ext cx="8734069" cy="5822712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214282" y="0"/>
            <a:ext cx="8715436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Работа с детьми-сиротами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6578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Пасхальные дни милосердия</a:t>
            </a:r>
            <a:endParaRPr lang="ru-RU" dirty="0"/>
          </a:p>
        </p:txBody>
      </p:sp>
      <p:pic>
        <p:nvPicPr>
          <p:cNvPr id="4" name="Picture 2" descr="F:\3. Благотворительный марафон Пасхальные дни милосердия\ПДМ 11 видео\Безимени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00166" y="1285860"/>
            <a:ext cx="5895693" cy="5103396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5018087"/>
          </a:xfrm>
        </p:spPr>
        <p:txBody>
          <a:bodyPr>
            <a:normAutofit fontScale="3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5500" dirty="0" smtClean="0">
                <a:latin typeface="+mj-lt"/>
              </a:rPr>
              <a:t>В этом году в марафоне впервые приняли участие 22 города Нижегородской области. Организаторы марафона - отдел по взаимодействию с медицинскими и социальными учреждениями Нижегородской Епархии, НРОО "Благотворительность в Нижнем Новгороде" и Нижегородский координационный центр "Милосердие от сердца к сердцу".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sz="5500" dirty="0" smtClean="0">
              <a:latin typeface="+mj-lt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5500" dirty="0" smtClean="0">
                <a:latin typeface="+mj-lt"/>
              </a:rPr>
              <a:t>Марафон был направлен на помощь всем нуждающимся: инвалидам, детям-сиротам, малоимущим, многодетным, ветеранам, пожилым людям и чернобыльцам. В ходе марафона выездные бригады волонтеров поздравляли с праздником Пасхи семьи, в которых воспитываются дети-инвалиды и многодетные семьи. Кроме того, праздничные акции прошли в детских домах, реабилитационных центрах и центрах социального обслуживания населения.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sz="5500" dirty="0" smtClean="0">
              <a:latin typeface="+mj-lt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5500" dirty="0" smtClean="0">
                <a:latin typeface="+mj-lt"/>
              </a:rPr>
              <a:t>Во время марафона был организован сбор средств на восстановление социально-реабилитационного центра "Дом" </a:t>
            </a:r>
            <a:r>
              <a:rPr lang="ru-RU" sz="5500" dirty="0" err="1" smtClean="0">
                <a:latin typeface="+mj-lt"/>
              </a:rPr>
              <a:t>Сормовского</a:t>
            </a:r>
            <a:r>
              <a:rPr lang="ru-RU" sz="5500" dirty="0" smtClean="0">
                <a:latin typeface="+mj-lt"/>
              </a:rPr>
              <a:t> района города Нижнего Новгорода. В организации благотворительного марафона активно участвовали не только многие нижегородские организации, но и Министерство социальной политики Нижегородской области, а также областное ГИБДД.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"Пасхальные дни милосердия" для детских садов </a:t>
            </a:r>
            <a:r>
              <a:rPr lang="ru-RU" sz="2800" dirty="0" err="1" smtClean="0"/>
              <a:t>Краснобаковского</a:t>
            </a:r>
            <a:r>
              <a:rPr lang="ru-RU" sz="2800" dirty="0" smtClean="0"/>
              <a:t> района</a:t>
            </a:r>
            <a:endParaRPr lang="ru-RU" sz="2800" dirty="0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0700" y="1893888"/>
            <a:ext cx="5715000" cy="38481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Торжественное подведение итогов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472" y="1428736"/>
            <a:ext cx="3295650" cy="32004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4035" name="Прямоугольник 3"/>
          <p:cNvSpPr>
            <a:spLocks noChangeArrowheads="1"/>
          </p:cNvSpPr>
          <p:nvPr/>
        </p:nvSpPr>
        <p:spPr bwMode="auto">
          <a:xfrm>
            <a:off x="4143375" y="1214438"/>
            <a:ext cx="4572000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Franklin Gothic Book" pitchFamily="34" charset="0"/>
              </a:rPr>
              <a:t>30 мая в Нижегородском театре Кукол состоялось торжественное подведение итогов второго благотворительного марафона "Пасхальные дни милосердия", который проходил в Нижнем Новгороде и Нижегородской области с 8 апреля по 8 мая 2011 года.</a:t>
            </a:r>
          </a:p>
          <a:p>
            <a:r>
              <a:rPr lang="ru-RU">
                <a:latin typeface="Franklin Gothic Book" pitchFamily="34" charset="0"/>
              </a:rPr>
              <a:t>Все участники марафона получили дипломы, благодарственные письма и памятные подарки. Среди награжденных были представители власти, социально-ориентированного бизнеса, социальные учреждения, волонтерские центры и благотворительные фонды.</a:t>
            </a:r>
          </a:p>
          <a:p>
            <a:endParaRPr lang="ru-RU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Возродим Святыни России</a:t>
            </a:r>
            <a:endParaRPr lang="ru-RU" dirty="0"/>
          </a:p>
        </p:txBody>
      </p:sp>
      <p:pic>
        <p:nvPicPr>
          <p:cNvPr id="1027" name="Picture 3" descr="F:\4. Возродим Святыни России\фото\13134034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4381531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F:\4. Возродим Святыни России\фото\131340345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6248" y="3214686"/>
            <a:ext cx="4381531" cy="3286148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Возродим Святыни России</a:t>
            </a:r>
            <a:endParaRPr lang="ru-RU" dirty="0"/>
          </a:p>
        </p:txBody>
      </p:sp>
      <p:pic>
        <p:nvPicPr>
          <p:cNvPr id="2053" name="Picture 5" descr="C:\Users\Админ\Pictures\волонтерская поездка на светлояр\IMG_927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1934" y="2071678"/>
            <a:ext cx="4603674" cy="3766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Содержимое 11" descr="79 615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75" y="1714500"/>
            <a:ext cx="2955925" cy="4435475"/>
          </a:xfr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\Pictures\соберем ребенка в школу\DSCN733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500174"/>
            <a:ext cx="4728064" cy="3537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Материальная помощь многодетным и малоимущим</a:t>
            </a:r>
            <a:endParaRPr lang="ru-RU" sz="2800" dirty="0"/>
          </a:p>
        </p:txBody>
      </p:sp>
      <p:pic>
        <p:nvPicPr>
          <p:cNvPr id="1026" name="Picture 2" descr="C:\Users\Админ\Pictures\акция к дню защиты ребенка 2011\IMG_001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71934" y="3000372"/>
            <a:ext cx="4714361" cy="353577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Обучающие семинары -</a:t>
            </a:r>
            <a:r>
              <a:rPr lang="ru-RU" dirty="0" err="1" smtClean="0"/>
              <a:t>фандрайзинг</a:t>
            </a:r>
            <a:endParaRPr lang="ru-RU" dirty="0"/>
          </a:p>
        </p:txBody>
      </p:sp>
      <p:pic>
        <p:nvPicPr>
          <p:cNvPr id="9218" name="Picture 2" descr="F:\6. Проведение семинара по фандрайзингу\фото\DPP_0001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59" y="1214423"/>
            <a:ext cx="5357850" cy="35719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0" name="Picture 4" descr="F:\6. Проведение семинара по фандрайзингу\фото\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3214686"/>
            <a:ext cx="3857620" cy="3414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Презентация волонтерских центров</a:t>
            </a:r>
            <a:endParaRPr lang="ru-RU" dirty="0"/>
          </a:p>
        </p:txBody>
      </p:sp>
      <p:pic>
        <p:nvPicPr>
          <p:cNvPr id="1026" name="Picture 2" descr="C:\Users\Админ\AppData\LocalLow\WINZIP_Pda98\DSC012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58" y="1142984"/>
            <a:ext cx="3905277" cy="2928958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F:\5. Выезды представителей центра для проверки\Выкса 23.09.11\IMG_568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4" y="1142984"/>
            <a:ext cx="4391242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F:\5. Выезды представителей центра для проверки\Богородск\13152139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3286124"/>
            <a:ext cx="4429156" cy="33218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Презентация волонтерских центров</a:t>
            </a:r>
            <a:endParaRPr lang="ru-RU" dirty="0"/>
          </a:p>
        </p:txBody>
      </p:sp>
      <p:pic>
        <p:nvPicPr>
          <p:cNvPr id="3074" name="Picture 2" descr="F:\5. Выезды представителей центра для проверки\Лукоянов 30.09.11\Фото круглого стола Лукоянов 30.09.11\IMG_219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1357298"/>
            <a:ext cx="3743806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F:\5. Выезды представителей центра для проверки\Ветлуга\IMG_048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1357298"/>
            <a:ext cx="3788597" cy="2643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F:\5. Выезды представителей центра для проверки\Кулебаки 13.10.11\DSC_013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867" y="3143248"/>
            <a:ext cx="2340935" cy="3500462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3.3|3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6.7|3.6|3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4.2|11.1|3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3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4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237</TotalTime>
  <Words>465</Words>
  <Application>Microsoft Office PowerPoint</Application>
  <PresentationFormat>Экран (4:3)</PresentationFormat>
  <Paragraphs>63</Paragraphs>
  <Slides>29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Трек</vt:lpstr>
      <vt:lpstr>Проект  «Милосердие от сердца к сердцу»</vt:lpstr>
      <vt:lpstr>миссия</vt:lpstr>
      <vt:lpstr>Цель:  Создать и развить 22 волонтерских центра при центральных церковных приходах городов и районов Нижегородской области на базе епархиального волонтерского движения «Милосердие».  </vt:lpstr>
      <vt:lpstr>Условное разделение</vt:lpstr>
      <vt:lpstr>Банеры и листовки</vt:lpstr>
      <vt:lpstr>Презентация проекта</vt:lpstr>
      <vt:lpstr>Обучающие семинары</vt:lpstr>
      <vt:lpstr>Акция «Подарим детям Рождество»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гуманитарных складов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Пасхальные дни милосердия</vt:lpstr>
      <vt:lpstr>Презентация PowerPoint</vt:lpstr>
      <vt:lpstr>"Пасхальные дни милосердия" для детских садов Краснобаковского района</vt:lpstr>
      <vt:lpstr>Торжественное подведение итогов</vt:lpstr>
      <vt:lpstr>Возродим Святыни России</vt:lpstr>
      <vt:lpstr>Возродим Святыни России</vt:lpstr>
      <vt:lpstr>Материальная помощь многодетным и малоимущим</vt:lpstr>
      <vt:lpstr>Обучающие семинары -фандрайзинг</vt:lpstr>
      <vt:lpstr>Презентация волонтерских центров</vt:lpstr>
      <vt:lpstr>Презентация волонтерских центров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Голубая Гостиная</cp:lastModifiedBy>
  <cp:revision>23</cp:revision>
  <dcterms:created xsi:type="dcterms:W3CDTF">2011-11-21T11:29:35Z</dcterms:created>
  <dcterms:modified xsi:type="dcterms:W3CDTF">2012-02-06T07:20:13Z</dcterms:modified>
</cp:coreProperties>
</file>