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4" r:id="rId17"/>
    <p:sldId id="272" r:id="rId18"/>
    <p:sldId id="273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7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ПРОЕКТ СОЗДАНИЯ СЕСТРИЧЕСТВА МИЛОСЕРДИЯ В РЯЗАНСКОЙ ЕПАРХИИ </a:t>
            </a:r>
            <a:endParaRPr lang="ru-RU" dirty="0"/>
          </a:p>
        </p:txBody>
      </p:sp>
      <p:pic>
        <p:nvPicPr>
          <p:cNvPr id="6" name="Содержимое 5" descr="P1180018 - копия - коп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43570" y="2214554"/>
            <a:ext cx="3317080" cy="4422773"/>
          </a:xfrm>
        </p:spPr>
      </p:pic>
      <p:pic>
        <p:nvPicPr>
          <p:cNvPr id="7" name="Рисунок 6" descr="КРЕМЛ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428868"/>
            <a:ext cx="5238750" cy="382905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Митрополит Рязанский и Михайловский ПАВЕЛ (Пономарёв</a:t>
            </a:r>
            <a:r>
              <a:rPr lang="ru-RU" sz="2800" b="1" i="1" dirty="0" smtClean="0"/>
              <a:t>)</a:t>
            </a:r>
            <a:endParaRPr lang="ru-RU" sz="2800" b="1" i="1" dirty="0"/>
          </a:p>
        </p:txBody>
      </p:sp>
      <p:pic>
        <p:nvPicPr>
          <p:cNvPr id="4" name="Содержимое 3" descr="владыка Павел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08348" y="1600200"/>
            <a:ext cx="3127304" cy="4708525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Соглашение о взаимодействии между Рязанской епархией и Министерством </a:t>
            </a:r>
            <a:r>
              <a:rPr lang="ru-RU" sz="3200" smtClean="0"/>
              <a:t>здравоохранения </a:t>
            </a:r>
            <a:r>
              <a:rPr lang="ru-RU" sz="2800" smtClean="0"/>
              <a:t>.</a:t>
            </a:r>
            <a:endParaRPr lang="ru-RU" sz="2800" dirty="0"/>
          </a:p>
        </p:txBody>
      </p:sp>
      <p:pic>
        <p:nvPicPr>
          <p:cNvPr id="7" name="Содержимое 6" descr="Фото002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928802"/>
            <a:ext cx="4038600" cy="3028950"/>
          </a:xfrm>
        </p:spPr>
      </p:pic>
      <p:pic>
        <p:nvPicPr>
          <p:cNvPr id="8" name="Содержимое 7" descr="часовня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8" y="3071810"/>
            <a:ext cx="4038600" cy="3071833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Рязанский геронтологический центр                                      «</a:t>
            </a:r>
            <a:r>
              <a:rPr lang="ru-RU" dirty="0" err="1" smtClean="0"/>
              <a:t>Мальшинская</a:t>
            </a:r>
            <a:r>
              <a:rPr lang="ru-RU" dirty="0" smtClean="0"/>
              <a:t> </a:t>
            </a:r>
            <a:r>
              <a:rPr lang="ru-RU" dirty="0" err="1" smtClean="0"/>
              <a:t>богодельня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5" name="Содержимое 4" descr="Фото003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214554"/>
            <a:ext cx="4038600" cy="3028950"/>
          </a:xfrm>
        </p:spPr>
      </p:pic>
      <p:pic>
        <p:nvPicPr>
          <p:cNvPr id="6" name="Содержимое 5" descr="фото в окб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3429000"/>
            <a:ext cx="4038600" cy="3028950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Рязанский Социально – образовательный центр «Милосердие» </a:t>
            </a:r>
            <a:endParaRPr lang="ru-RU" dirty="0"/>
          </a:p>
        </p:txBody>
      </p:sp>
      <p:pic>
        <p:nvPicPr>
          <p:cNvPr id="5" name="Содержимое 4" descr="на вып экз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2357430"/>
            <a:ext cx="4038600" cy="3028950"/>
          </a:xfrm>
        </p:spPr>
      </p:pic>
      <p:pic>
        <p:nvPicPr>
          <p:cNvPr id="6" name="Содержимое 5" descr="на вып экз (2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4876" y="3429000"/>
            <a:ext cx="4038600" cy="3028950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28575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Образовательная программа ухода за больными на дому «ЛЮБУШКА»</a:t>
            </a:r>
            <a:br>
              <a:rPr lang="ru-RU" dirty="0" smtClean="0"/>
            </a:br>
            <a:r>
              <a:rPr lang="ru-RU" dirty="0" smtClean="0"/>
              <a:t>2011 – 2012 </a:t>
            </a:r>
            <a:r>
              <a:rPr lang="ru-RU" dirty="0" err="1" smtClean="0"/>
              <a:t>уч.год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P1170659 - копия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2571744"/>
            <a:ext cx="4038600" cy="3028950"/>
          </a:xfrm>
        </p:spPr>
      </p:pic>
      <p:pic>
        <p:nvPicPr>
          <p:cNvPr id="8" name="Содержимое 7" descr="P117096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6314" y="3429000"/>
            <a:ext cx="4038600" cy="3028950"/>
          </a:xfr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Приобщение к Церковным таинствам</a:t>
            </a:r>
            <a:endParaRPr lang="ru-RU" dirty="0"/>
          </a:p>
        </p:txBody>
      </p:sp>
      <p:pic>
        <p:nvPicPr>
          <p:cNvPr id="6" name="Содержимое 5" descr="P1170893 - копия - копия - копия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29190" y="2332037"/>
            <a:ext cx="3394472" cy="4525963"/>
          </a:xfrm>
        </p:spPr>
      </p:pic>
      <p:pic>
        <p:nvPicPr>
          <p:cNvPr id="8" name="Содержимое 7" descr="P1170739 - копия - копия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Практические занятия </a:t>
            </a:r>
            <a:endParaRPr lang="ru-RU" dirty="0"/>
          </a:p>
        </p:txBody>
      </p:sp>
      <p:pic>
        <p:nvPicPr>
          <p:cNvPr id="5" name="Содержимое 4" descr="фото ОКБ - копия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571612"/>
            <a:ext cx="4038600" cy="3286148"/>
          </a:xfrm>
        </p:spPr>
      </p:pic>
      <p:pic>
        <p:nvPicPr>
          <p:cNvPr id="6" name="Содержимое 5" descr="Фото001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4876" y="2786058"/>
            <a:ext cx="4038600" cy="3171826"/>
          </a:xfr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Вручение сертификатов установленного образца после экзаменационных испытаний</a:t>
            </a:r>
            <a:endParaRPr lang="ru-RU" dirty="0"/>
          </a:p>
        </p:txBody>
      </p:sp>
      <p:pic>
        <p:nvPicPr>
          <p:cNvPr id="7" name="Содержимое 6" descr="Экз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4876" y="3000372"/>
            <a:ext cx="4038600" cy="3028950"/>
          </a:xfrm>
        </p:spPr>
      </p:pic>
      <p:pic>
        <p:nvPicPr>
          <p:cNvPr id="8" name="Содержимое 7" descr="P118012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00034" y="1928802"/>
            <a:ext cx="4038600" cy="30289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Паломничество  в                           </a:t>
            </a:r>
            <a:r>
              <a:rPr lang="ru-RU" dirty="0" err="1" smtClean="0"/>
              <a:t>Марфо-Мариинскую</a:t>
            </a:r>
            <a:r>
              <a:rPr lang="ru-RU" dirty="0" smtClean="0"/>
              <a:t> обитель</a:t>
            </a:r>
            <a:endParaRPr lang="ru-RU" dirty="0"/>
          </a:p>
        </p:txBody>
      </p:sp>
      <p:pic>
        <p:nvPicPr>
          <p:cNvPr id="1026" name="Picture 2" descr="C:\Users\Евгения\Desktop\заявка СОЦ Милосердие (Автосохраненный).files\image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785926"/>
            <a:ext cx="6965204" cy="4643469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214314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РЯЗАНСКИЙ МЕДИКО-СОЦИАЛЬНЫЙ КОЛЛЕДЖ.                                        Обучение в соответствии с ФГОС по профессии НПО 060501.01                                                                          «МЛАДШАЯ МЕДИЦИНСКАЯ СЕСТРА ПО УХОДУ ЗА БОЛЬНЫМИ»</a:t>
            </a:r>
            <a:endParaRPr lang="ru-RU" sz="2800" dirty="0"/>
          </a:p>
        </p:txBody>
      </p:sp>
      <p:pic>
        <p:nvPicPr>
          <p:cNvPr id="4" name="Содержимое 3" descr="SDC141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1604" y="2214554"/>
            <a:ext cx="6278033" cy="4643446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82924"/>
          </a:xfrm>
        </p:spPr>
        <p:txBody>
          <a:bodyPr/>
          <a:lstStyle/>
          <a:p>
            <a:pPr algn="l"/>
            <a:r>
              <a:rPr lang="ru-RU" dirty="0" smtClean="0"/>
              <a:t>Собрание</a:t>
            </a:r>
            <a:endParaRPr lang="ru-RU" dirty="0"/>
          </a:p>
        </p:txBody>
      </p:sp>
      <p:pic>
        <p:nvPicPr>
          <p:cNvPr id="5" name="Содержимое 4" descr="IMG_384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86314" y="3786190"/>
            <a:ext cx="4038600" cy="2692400"/>
          </a:xfrm>
        </p:spPr>
      </p:pic>
      <p:pic>
        <p:nvPicPr>
          <p:cNvPr id="8" name="Содержимое 7" descr="IMG_384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785786" y="3786190"/>
            <a:ext cx="4038600" cy="2692400"/>
          </a:xfrm>
        </p:spPr>
      </p:pic>
      <p:pic>
        <p:nvPicPr>
          <p:cNvPr id="2051" name="Picture 3" descr="C:\Users\Евгения\Desktop\на форум сестричества\IMG_38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714356"/>
            <a:ext cx="4429156" cy="278608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2012-2013 учебный год</a:t>
            </a:r>
            <a:endParaRPr lang="ru-RU" dirty="0"/>
          </a:p>
        </p:txBody>
      </p:sp>
      <p:pic>
        <p:nvPicPr>
          <p:cNvPr id="5" name="Содержимое 4" descr="SDC1425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8" name="Содержимое 7" descr="SDC1428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 выпускном Государственном экзамене (июнь 2013 год)</a:t>
            </a:r>
            <a:endParaRPr lang="ru-RU" dirty="0"/>
          </a:p>
        </p:txBody>
      </p:sp>
      <p:pic>
        <p:nvPicPr>
          <p:cNvPr id="5" name="Содержимое 4" descr="SDC1426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2000240"/>
            <a:ext cx="4038600" cy="3028950"/>
          </a:xfrm>
        </p:spPr>
      </p:pic>
      <p:pic>
        <p:nvPicPr>
          <p:cNvPr id="6" name="Содержимое 5" descr="SDC1425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8" y="3214686"/>
            <a:ext cx="4038600" cy="3028950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Будущие сёстры милосердия с педагогами, июнь 2013 г.</a:t>
            </a:r>
            <a:endParaRPr lang="ru-RU" dirty="0"/>
          </a:p>
        </p:txBody>
      </p:sp>
      <p:pic>
        <p:nvPicPr>
          <p:cNvPr id="4" name="Содержимое 3" descr="SDC1427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2983" y="1600200"/>
            <a:ext cx="6278033" cy="4708525"/>
          </a:xfr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C:\Users\Евгения\Desktop\image00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14290"/>
            <a:ext cx="5429288" cy="642942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0" name="Picture 6" descr="C:\Users\Евгения\Desktop\image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0738" y="1709738"/>
            <a:ext cx="4962525" cy="3438525"/>
          </a:xfrm>
          <a:prstGeom prst="rect">
            <a:avLst/>
          </a:prstGeom>
          <a:noFill/>
        </p:spPr>
      </p:pic>
      <p:pic>
        <p:nvPicPr>
          <p:cNvPr id="1032" name="Picture 8" descr="C:\Users\Евгения\Desktop\image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0738" y="1709738"/>
            <a:ext cx="4962525" cy="3438525"/>
          </a:xfrm>
          <a:prstGeom prst="rect">
            <a:avLst/>
          </a:prstGeom>
          <a:noFill/>
        </p:spPr>
      </p:pic>
      <p:pic>
        <p:nvPicPr>
          <p:cNvPr id="13" name="Содержимое 12" descr="image00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5720" y="214290"/>
            <a:ext cx="8572560" cy="6453750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C:\Users\Евгения\Desktop\Doc3.files\image00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205828" cy="628654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8"/>
          </a:xfrm>
        </p:spPr>
        <p:txBody>
          <a:bodyPr/>
          <a:lstStyle/>
          <a:p>
            <a:r>
              <a:rPr lang="ru-RU" dirty="0" smtClean="0"/>
              <a:t>6347816</a:t>
            </a:r>
            <a:r>
              <a:rPr lang="en-US" dirty="0" smtClean="0"/>
              <a:t>@</a:t>
            </a:r>
            <a:r>
              <a:rPr lang="en-US" dirty="0" err="1" smtClean="0"/>
              <a:t>mail.ru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00726"/>
          </a:xfrm>
        </p:spPr>
        <p:txBody>
          <a:bodyPr>
            <a:noAutofit/>
          </a:bodyPr>
          <a:lstStyle/>
          <a:p>
            <a:r>
              <a:rPr lang="ru-RU" sz="3200" dirty="0" smtClean="0"/>
              <a:t>Для плодотворного развития всероссийского служения сестёр милосердия, мы в любой момент готовы предоставить всю необходимую документацию, собственные наработки в том числе проект Госзаказа для епархий в региональные Министерства здравоохранения, учебные программы  и многое другое.  Необходимо связаться по указанному адресу с пометкой: «</a:t>
            </a:r>
            <a:r>
              <a:rPr lang="ru-RU" sz="3200" dirty="0" err="1" smtClean="0"/>
              <a:t>Сестричество</a:t>
            </a:r>
            <a:r>
              <a:rPr lang="ru-RU" sz="3200" dirty="0" smtClean="0"/>
              <a:t> милосердия»</a:t>
            </a:r>
            <a:endParaRPr lang="ru-RU" sz="32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379</TotalTime>
  <Words>164</Words>
  <Application>Microsoft Office PowerPoint</Application>
  <PresentationFormat>Экран (4:3)</PresentationFormat>
  <Paragraphs>17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ПРОЕКТ СОЗДАНИЯ СЕСТРИЧЕСТВА МИЛОСЕРДИЯ В РЯЗАНСКОЙ ЕПАРХИИ </vt:lpstr>
      <vt:lpstr>Митрополит Рязанский и Михайловский ПАВЕЛ (Пономарёв)</vt:lpstr>
      <vt:lpstr>Соглашение о взаимодействии между Рязанской епархией и Министерством здравоохранения .</vt:lpstr>
      <vt:lpstr>Рязанский геронтологический центр                                      «Мальшинская богодельня»</vt:lpstr>
      <vt:lpstr>Рязанский Социально – образовательный центр «Милосердие» </vt:lpstr>
      <vt:lpstr>Образовательная программа ухода за больными на дому «ЛЮБУШКА» 2011 – 2012 уч.год </vt:lpstr>
      <vt:lpstr>Приобщение к Церковным таинствам</vt:lpstr>
      <vt:lpstr>Практические занятия </vt:lpstr>
      <vt:lpstr>Вручение сертификатов установленного образца после экзаменационных испытаний</vt:lpstr>
      <vt:lpstr>Паломничество  в                           Марфо-Мариинскую обитель</vt:lpstr>
      <vt:lpstr>РЯЗАНСКИЙ МЕДИКО-СОЦИАЛЬНЫЙ КОЛЛЕДЖ.                                        Обучение в соответствии с ФГОС по профессии НПО 060501.01                                                                          «МЛАДШАЯ МЕДИЦИНСКАЯ СЕСТРА ПО УХОДУ ЗА БОЛЬНЫМИ»</vt:lpstr>
      <vt:lpstr>Собрание</vt:lpstr>
      <vt:lpstr>2012-2013 учебный год</vt:lpstr>
      <vt:lpstr>На выпускном Государственном экзамене (июнь 2013 год)</vt:lpstr>
      <vt:lpstr>Будущие сёстры милосердия с педагогами, июнь 2013 г.</vt:lpstr>
      <vt:lpstr>Презентация PowerPoint</vt:lpstr>
      <vt:lpstr>Презентация PowerPoint</vt:lpstr>
      <vt:lpstr>Презентация PowerPoint</vt:lpstr>
      <vt:lpstr>6347816@mail.ru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Евгения</dc:creator>
  <cp:lastModifiedBy>DetskiDom</cp:lastModifiedBy>
  <cp:revision>51</cp:revision>
  <dcterms:created xsi:type="dcterms:W3CDTF">2013-09-22T13:29:03Z</dcterms:created>
  <dcterms:modified xsi:type="dcterms:W3CDTF">2013-09-25T09:36:37Z</dcterms:modified>
</cp:coreProperties>
</file>