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>
        <p:scale>
          <a:sx n="80" d="100"/>
          <a:sy n="80" d="100"/>
        </p:scale>
        <p:origin x="-403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40960" cy="8640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социального отдела при Свято-Никольском храме г. Ухта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Н</a:t>
            </a:r>
            <a:r>
              <a:rPr lang="ru-RU" sz="2800" dirty="0" smtClean="0"/>
              <a:t>аправления</a:t>
            </a:r>
            <a:r>
              <a:rPr lang="ru-RU" sz="2800" dirty="0" smtClean="0"/>
              <a:t>:</a:t>
            </a:r>
          </a:p>
          <a:p>
            <a:pPr>
              <a:buFontTx/>
              <a:buChar char="-"/>
            </a:pPr>
            <a:r>
              <a:rPr lang="ru-RU" sz="2800" dirty="0" smtClean="0"/>
              <a:t>Оказание </a:t>
            </a:r>
            <a:r>
              <a:rPr lang="ru-RU" sz="2800" dirty="0" smtClean="0"/>
              <a:t>помощи </a:t>
            </a:r>
            <a:r>
              <a:rPr lang="ru-RU" sz="2800" dirty="0" smtClean="0"/>
              <a:t>незащищенным слоям населения и лицам, попавшим в трудную </a:t>
            </a:r>
            <a:r>
              <a:rPr lang="ru-RU" sz="2800" dirty="0" smtClean="0"/>
              <a:t>жизненную ситуацию</a:t>
            </a:r>
            <a:endParaRPr lang="ru-RU" sz="2800" dirty="0" smtClean="0"/>
          </a:p>
          <a:p>
            <a:pPr>
              <a:buFontTx/>
              <a:buChar char="-"/>
            </a:pPr>
            <a:r>
              <a:rPr lang="ru-RU" sz="2800" dirty="0" smtClean="0"/>
              <a:t>Гуманитарный вещевой и продуктовый склад</a:t>
            </a:r>
          </a:p>
          <a:p>
            <a:pPr>
              <a:buFontTx/>
              <a:buChar char="-"/>
            </a:pPr>
            <a:r>
              <a:rPr lang="ru-RU" sz="2800" dirty="0" smtClean="0"/>
              <a:t>Кормление </a:t>
            </a:r>
            <a:r>
              <a:rPr lang="ru-RU" sz="2800" dirty="0" smtClean="0"/>
              <a:t>бездомных</a:t>
            </a:r>
          </a:p>
          <a:p>
            <a:pPr>
              <a:buFontTx/>
              <a:buChar char="-"/>
            </a:pPr>
            <a:r>
              <a:rPr lang="ru-RU" sz="2800" dirty="0" err="1" smtClean="0"/>
              <a:t>Окормление</a:t>
            </a:r>
            <a:r>
              <a:rPr lang="ru-RU" sz="2800" dirty="0" smtClean="0"/>
              <a:t> социальных учреждений, проведение акция и мероприятий</a:t>
            </a:r>
            <a:endParaRPr lang="ru-RU" sz="2800" dirty="0"/>
          </a:p>
        </p:txBody>
      </p:sp>
      <p:pic>
        <p:nvPicPr>
          <p:cNvPr id="5" name="Рисунок 4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4869160"/>
            <a:ext cx="2255716" cy="1440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4149080"/>
            <a:ext cx="2251224" cy="1688418"/>
          </a:xfrm>
          <a:prstGeom prst="rect">
            <a:avLst/>
          </a:prstGeom>
        </p:spPr>
      </p:pic>
      <p:pic>
        <p:nvPicPr>
          <p:cNvPr id="11" name="Рисунок 10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996952"/>
            <a:ext cx="3347863" cy="25108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200" dirty="0" smtClean="0"/>
              <a:t>Оказание помощи незащищенным слоям населения и лицам, попавшим в трудную жизненную ситуацию</a:t>
            </a:r>
            <a:endParaRPr lang="ru-RU" sz="1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ru-RU" dirty="0" smtClean="0"/>
              <a:t>Уход за больными, помощь по уходу за больными детьми, покупка медикаментов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Поиск жилья бездомным, обустройство жилья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Обеспечение продуктами и обустройство жилья малообеспеченным – мебель, вещи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Оформление необходимых документов (паспорт, документов на получение социальных пособий), покупка билетов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Работа с подопечными семьями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476672"/>
            <a:ext cx="1833668" cy="2444891"/>
          </a:xfrm>
          <a:prstGeom prst="rect">
            <a:avLst/>
          </a:prstGeom>
        </p:spPr>
      </p:pic>
      <p:pic>
        <p:nvPicPr>
          <p:cNvPr id="7" name="Рисунок 6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8023" y="1268760"/>
            <a:ext cx="3045977" cy="2287469"/>
          </a:xfrm>
          <a:prstGeom prst="rect">
            <a:avLst/>
          </a:prstGeom>
        </p:spPr>
      </p:pic>
      <p:pic>
        <p:nvPicPr>
          <p:cNvPr id="9" name="Рисунок 8" descr="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08304" y="4005064"/>
            <a:ext cx="1463040" cy="1950720"/>
          </a:xfrm>
          <a:prstGeom prst="rect">
            <a:avLst/>
          </a:prstGeom>
        </p:spPr>
      </p:pic>
      <p:pic>
        <p:nvPicPr>
          <p:cNvPr id="10" name="Рисунок 9" descr="1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15816" y="908720"/>
            <a:ext cx="1995686" cy="26609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Гуманитарный вещевой и продуктовый склад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Организован в ноябре 2012г. Оборудован  балок для приема и раздачи необходимых вещей Работает на территории Часовни в честь Владимирской иконы Божией матери.</a:t>
            </a:r>
          </a:p>
          <a:p>
            <a:r>
              <a:rPr lang="ru-RU" dirty="0" smtClean="0"/>
              <a:t>Время работы:</a:t>
            </a:r>
          </a:p>
          <a:p>
            <a:r>
              <a:rPr lang="ru-RU" dirty="0" smtClean="0"/>
              <a:t>Среда с 9-00-16.00</a:t>
            </a:r>
          </a:p>
          <a:p>
            <a:r>
              <a:rPr lang="ru-RU" dirty="0" smtClean="0"/>
              <a:t>Суббота с 9-00-16-00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Рисунок 10" descr="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3068960"/>
            <a:ext cx="3067315" cy="2300486"/>
          </a:xfrm>
          <a:prstGeom prst="rect">
            <a:avLst/>
          </a:prstGeom>
        </p:spPr>
      </p:pic>
      <p:pic>
        <p:nvPicPr>
          <p:cNvPr id="12" name="Рисунок 11" descr="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204864"/>
            <a:ext cx="2875293" cy="2156470"/>
          </a:xfrm>
          <a:prstGeom prst="rect">
            <a:avLst/>
          </a:prstGeom>
        </p:spPr>
      </p:pic>
      <p:pic>
        <p:nvPicPr>
          <p:cNvPr id="13" name="Рисунок 12" descr="XcXqXk4vLh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764704"/>
            <a:ext cx="2448272" cy="1836204"/>
          </a:xfrm>
          <a:prstGeom prst="rect">
            <a:avLst/>
          </a:prstGeom>
        </p:spPr>
      </p:pic>
      <p:pic>
        <p:nvPicPr>
          <p:cNvPr id="14" name="Рисунок 13" descr="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620688"/>
            <a:ext cx="1563638" cy="2084850"/>
          </a:xfrm>
          <a:prstGeom prst="rect">
            <a:avLst/>
          </a:prstGeom>
        </p:spPr>
      </p:pic>
      <p:pic>
        <p:nvPicPr>
          <p:cNvPr id="7" name="Рисунок 6" descr="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3928" y="4149080"/>
            <a:ext cx="2976330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Кормление бездомных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Горячее питание для постояльцев МУ «Центр Социальной реабилитации лиц без определенного места жительства и занятий г. Ухты»</a:t>
            </a:r>
          </a:p>
          <a:p>
            <a:r>
              <a:rPr lang="ru-RU" dirty="0" smtClean="0"/>
              <a:t>Проводится 1 раз в неделю: питание готовится и раздается добровольцами, осуществляется благотворительный сбор продуктов</a:t>
            </a:r>
            <a:endParaRPr lang="ru-RU" dirty="0"/>
          </a:p>
        </p:txBody>
      </p:sp>
      <p:pic>
        <p:nvPicPr>
          <p:cNvPr id="6" name="Содержимое 5" descr="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419872" y="764704"/>
            <a:ext cx="2248297" cy="2997729"/>
          </a:xfrm>
        </p:spPr>
      </p:pic>
      <p:pic>
        <p:nvPicPr>
          <p:cNvPr id="7" name="Рисунок 6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3356992"/>
            <a:ext cx="4123432" cy="3092574"/>
          </a:xfrm>
          <a:prstGeom prst="rect">
            <a:avLst/>
          </a:prstGeom>
        </p:spPr>
      </p:pic>
      <p:pic>
        <p:nvPicPr>
          <p:cNvPr id="8" name="Рисунок 7" descr="8pG5wVLsmo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1196752"/>
            <a:ext cx="2692641" cy="29462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Акции и мероприятия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251520" y="1628800"/>
          <a:ext cx="8568952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499"/>
                <a:gridCol w="1811151"/>
                <a:gridCol w="1811151"/>
                <a:gridCol w="1811151"/>
              </a:tblGrid>
              <a:tr h="370840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Название акции</a:t>
                      </a:r>
                      <a:endParaRPr lang="ru-RU" sz="11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Дата проведения</a:t>
                      </a:r>
                      <a:endParaRPr lang="ru-RU" sz="11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Что проделано</a:t>
                      </a:r>
                      <a:endParaRPr lang="ru-RU" sz="11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Кто получил </a:t>
                      </a:r>
                      <a:endParaRPr lang="ru-RU" sz="1100" dirty="0" smtClean="0">
                        <a:latin typeface="Constantia"/>
                        <a:ea typeface="Constantia"/>
                        <a:cs typeface="Times New Roman"/>
                      </a:endParaRPr>
                    </a:p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помощь</a:t>
                      </a:r>
                      <a:endParaRPr lang="ru-RU" sz="11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Пасхальная акция «Дорогою Добра»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Constantia"/>
                          <a:cs typeface="Times New Roman"/>
                        </a:rPr>
                        <a:t>апрель</a:t>
                      </a:r>
                      <a:r>
                        <a:rPr lang="ru-RU" sz="900" baseline="0" dirty="0" smtClean="0">
                          <a:solidFill>
                            <a:srgbClr val="323232"/>
                          </a:solidFill>
                          <a:latin typeface="Arial"/>
                          <a:ea typeface="Constantia"/>
                          <a:cs typeface="Times New Roman"/>
                        </a:rPr>
                        <a:t> – декабрь 2012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собрано </a:t>
                      </a: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7000руб.</a:t>
                      </a: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Constantia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ru-RU" sz="900" baseline="0" dirty="0" smtClean="0">
                          <a:solidFill>
                            <a:schemeClr val="dk1"/>
                          </a:solidFill>
                          <a:latin typeface="Constant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120 </a:t>
                      </a: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подарков.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Дети из социального приюта, Центр для людей без определенного места жительства,</a:t>
                      </a:r>
                      <a:r>
                        <a:rPr lang="ru-RU" sz="9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п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ациенты городской больницы 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Международный день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семьи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мая 2012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Собраны подарки,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праздничная программа и чаепитие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 детей получили подарки.</a:t>
                      </a:r>
                      <a:endParaRPr lang="ru-RU" sz="9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Праздник Троица</a:t>
                      </a:r>
                      <a:endParaRPr lang="ru-RU" sz="9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03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июня 2012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Собраны подарки(детская православная литература) праздничная программа и чаепитие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 детей получили подарки.</a:t>
                      </a:r>
                      <a:endParaRPr lang="ru-RU" sz="9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День Семьи, Любви и Верности благотворительная акция « Дорогою добра»</a:t>
                      </a:r>
                      <a:endParaRPr lang="ru-RU" sz="9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01- </a:t>
                      </a: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08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июля 2012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Собраны подарки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ru-RU" sz="900" baseline="0" dirty="0" smtClean="0">
                          <a:solidFill>
                            <a:schemeClr val="dk1"/>
                          </a:solidFill>
                          <a:latin typeface="Constant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праздничная программа и</a:t>
                      </a:r>
                      <a:r>
                        <a:rPr kumimoji="0" lang="ru-RU" sz="900" kern="1200" baseline="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чаепитие</a:t>
                      </a:r>
                      <a:r>
                        <a:rPr kumimoji="0" lang="ru-RU" sz="900" kern="12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 детей  с огранич.возможн. получили подарки. </a:t>
                      </a:r>
                      <a:endParaRPr lang="ru-RU" sz="9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День Семьи, Любви и Верности</a:t>
                      </a:r>
                      <a:endParaRPr lang="ru-RU" sz="9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08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июля 2012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Напечатаны листовки о празднике и заготовлены букеты ромашек.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Жители г.Ухты</a:t>
                      </a:r>
                      <a:endParaRPr lang="ru-RU" sz="9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Праздник Преображение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августа 2012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Куплены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яблоки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пациенты </a:t>
                      </a: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ПНИ интерната, люди без определенного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места,</a:t>
                      </a:r>
                      <a:r>
                        <a:rPr lang="ru-RU" sz="9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пациенты городской</a:t>
                      </a:r>
                      <a:r>
                        <a:rPr lang="ru-RU" sz="9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больницы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Праздник</a:t>
                      </a:r>
                      <a:r>
                        <a:rPr lang="ru-RU" sz="9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Покрова </a:t>
                      </a: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Пресвятой Богородицы.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октября 2012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Собраны </a:t>
                      </a:r>
                      <a:r>
                        <a:rPr lang="ru-RU" sz="9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подарки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Проведена праздничная программа 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50 человек получили подарки.</a:t>
                      </a:r>
                      <a:endParaRPr lang="ru-RU" sz="9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Акции и мероприятия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1"/>
          <a:ext cx="8291264" cy="4671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816"/>
                <a:gridCol w="2072816"/>
                <a:gridCol w="2072816"/>
                <a:gridCol w="2072816"/>
              </a:tblGrid>
              <a:tr h="581784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Название акции</a:t>
                      </a:r>
                      <a:endParaRPr lang="ru-RU" sz="11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Дата проведения</a:t>
                      </a:r>
                      <a:endParaRPr lang="ru-RU" sz="11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Что проделано</a:t>
                      </a:r>
                      <a:endParaRPr lang="ru-RU" sz="110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Кто получил </a:t>
                      </a:r>
                      <a:endParaRPr lang="ru-RU" sz="1100" dirty="0">
                        <a:latin typeface="Constantia"/>
                        <a:ea typeface="Constantia"/>
                        <a:cs typeface="Times New Roman"/>
                      </a:endParaRPr>
                    </a:p>
                    <a:p>
                      <a:pPr indent="228600" algn="ctr"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помощь</a:t>
                      </a:r>
                      <a:endParaRPr lang="ru-RU" sz="1100" dirty="0">
                        <a:latin typeface="Constantia"/>
                        <a:ea typeface="Constant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784"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День православной книги</a:t>
                      </a:r>
                      <a:endParaRPr kumimoji="0" lang="ru-RU" sz="900" kern="1200" dirty="0">
                        <a:solidFill>
                          <a:srgbClr val="32323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 марта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Проведено просветительное мероприятие с</a:t>
                      </a:r>
                      <a:r>
                        <a:rPr kumimoji="0" lang="ru-RU" sz="900" kern="12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памятными подарками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Воспитанники школы – интернат №</a:t>
                      </a:r>
                      <a:r>
                        <a:rPr kumimoji="0" lang="ru-RU" sz="900" kern="12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2</a:t>
                      </a:r>
                      <a:endParaRPr kumimoji="0" lang="ru-RU" sz="900" kern="1200" dirty="0" smtClean="0">
                        <a:solidFill>
                          <a:srgbClr val="32323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581784"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Сбор Евангелия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endParaRPr kumimoji="0" lang="ru-RU" sz="900" kern="1200" dirty="0" smtClean="0">
                        <a:solidFill>
                          <a:srgbClr val="32323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Собраны</a:t>
                      </a:r>
                      <a:r>
                        <a:rPr kumimoji="0" lang="ru-RU" sz="900" kern="12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з</a:t>
                      </a: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акуплены  и вручены</a:t>
                      </a:r>
                      <a:r>
                        <a:rPr kumimoji="0" lang="ru-RU" sz="900" kern="12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книги</a:t>
                      </a:r>
                      <a:endParaRPr kumimoji="0" lang="ru-RU" sz="900" kern="1200" dirty="0" smtClean="0">
                        <a:solidFill>
                          <a:srgbClr val="32323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Пациенты городской больницы</a:t>
                      </a:r>
                    </a:p>
                  </a:txBody>
                  <a:tcPr/>
                </a:tc>
              </a:tr>
              <a:tr h="581784"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Дари радость на Пасху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 апреля – 5 мая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Сбор и раздача детской православной литературы, книг с добрыми сказками, сувениров пасхальной тематики, канцелярских наборов для творчества, сладостей, продуктов, Пасхальных наборов (кулич, пасхальное яйцо, поздравительная открытка), проведены праздничные и поздравительные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психоневрологический диспансер – 250 подарков, больница п. -180 подарков, интернат №2-130 подарков,</a:t>
                      </a:r>
                      <a:r>
                        <a:rPr kumimoji="0" lang="ru-RU" sz="900" kern="1200" baseline="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детская больница -35 подарков, ночлежка-70 подарков.</a:t>
                      </a:r>
                    </a:p>
                  </a:txBody>
                  <a:tcPr/>
                </a:tc>
              </a:tr>
              <a:tr h="581784"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Подари радость на рождество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ноябрь  2012 – январь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Собраны  и вручены подарки, проведены праздничные поздравительные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8600" algn="ctr" rtl="0" eaLnBrk="1" latinLnBrk="0" hangingPunct="1">
                        <a:spcAft>
                          <a:spcPts val="600"/>
                        </a:spcAft>
                      </a:pPr>
                      <a:r>
                        <a:rPr kumimoji="0" lang="ru-RU" sz="900" kern="1200" dirty="0" smtClean="0">
                          <a:solidFill>
                            <a:srgbClr val="32323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122 воспитанника школы – интернат, люди проходящие лечение в психоневрологическом интернате, отделении наркологии, городской больницы, люди без определенного места жительства, для социального приюта, центра для детей с ограниченными возможностями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Окормление</a:t>
            </a:r>
            <a:r>
              <a:rPr lang="ru-RU" dirty="0" smtClean="0"/>
              <a:t> </a:t>
            </a:r>
            <a:r>
              <a:rPr lang="ru-RU" dirty="0" smtClean="0"/>
              <a:t>учреждений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636912"/>
            <a:ext cx="29523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err="1" smtClean="0"/>
              <a:t>Ухтинский</a:t>
            </a:r>
            <a:r>
              <a:rPr lang="ru-RU" dirty="0" smtClean="0"/>
              <a:t> психоневрологический интернат: в октябре 2013г. </a:t>
            </a:r>
            <a:r>
              <a:rPr lang="ru-RU" dirty="0" smtClean="0"/>
              <a:t>о</a:t>
            </a:r>
            <a:r>
              <a:rPr lang="ru-RU" dirty="0" smtClean="0"/>
              <a:t>священие </a:t>
            </a:r>
            <a:r>
              <a:rPr lang="ru-RU" dirty="0" smtClean="0"/>
              <a:t>молитвенной комнаты. Каждый понедельник совершаются молебны, крещение, соборование. </a:t>
            </a:r>
            <a:r>
              <a:rPr lang="ru-RU" dirty="0" smtClean="0"/>
              <a:t>Создана небольшую православная библиотека, два </a:t>
            </a:r>
            <a:r>
              <a:rPr lang="ru-RU" dirty="0" smtClean="0"/>
              <a:t>раза в месяц </a:t>
            </a:r>
            <a:r>
              <a:rPr lang="ru-RU" dirty="0" smtClean="0"/>
              <a:t>организуется выезд </a:t>
            </a:r>
            <a:r>
              <a:rPr lang="ru-RU" dirty="0" smtClean="0"/>
              <a:t>пациентов в храм.</a:t>
            </a:r>
          </a:p>
        </p:txBody>
      </p:sp>
      <p:pic>
        <p:nvPicPr>
          <p:cNvPr id="8" name="Рисунок 7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356992"/>
            <a:ext cx="4355976" cy="3266982"/>
          </a:xfrm>
          <a:prstGeom prst="rect">
            <a:avLst/>
          </a:prstGeom>
        </p:spPr>
      </p:pic>
      <p:pic>
        <p:nvPicPr>
          <p:cNvPr id="7" name="Рисунок 6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420888"/>
            <a:ext cx="2808312" cy="2106234"/>
          </a:xfrm>
          <a:prstGeom prst="rect">
            <a:avLst/>
          </a:prstGeom>
        </p:spPr>
      </p:pic>
      <p:pic>
        <p:nvPicPr>
          <p:cNvPr id="4" name="Содержимое 3" descr="Безымянный.pn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755576" y="1556792"/>
            <a:ext cx="7613040" cy="96782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140</TotalTime>
  <Words>556</Words>
  <Application>Microsoft Office PowerPoint</Application>
  <PresentationFormat>Экран (4:3)</PresentationFormat>
  <Paragraphs>78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Официальная</vt:lpstr>
      <vt:lpstr>Работа социального отдела при Свято-Никольском храме г. Ухта</vt:lpstr>
      <vt:lpstr>Оказание помощи незащищенным слоям населения и лицам, попавшим в трудную жизненную ситуацию</vt:lpstr>
      <vt:lpstr>Гуманитарный вещевой и продуктовый склад</vt:lpstr>
      <vt:lpstr>Кормление бездомных</vt:lpstr>
      <vt:lpstr>Акции и мероприятия</vt:lpstr>
      <vt:lpstr>Акции и мероприятия</vt:lpstr>
      <vt:lpstr>Окормление учреждений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социального отдела при Свято-Никольском храме г. Ухта</dc:title>
  <dc:creator>саша</dc:creator>
  <cp:lastModifiedBy>саша</cp:lastModifiedBy>
  <cp:revision>30</cp:revision>
  <dcterms:created xsi:type="dcterms:W3CDTF">2013-08-12T04:51:40Z</dcterms:created>
  <dcterms:modified xsi:type="dcterms:W3CDTF">2013-08-12T08:00:29Z</dcterms:modified>
</cp:coreProperties>
</file>